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8a33f57cfc264563" /><Relationship Type="http://schemas.openxmlformats.org/officeDocument/2006/relationships/extended-properties" Target="/docProps/app.xml" Id="Rc4c337c627b74d76" /><Relationship Type="http://schemas.openxmlformats.org/officeDocument/2006/relationships/officeDocument" Target="/ppt/presentation.xml" Id="Read73a348f72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436a72d2f54237"/>
  </p:sldMasterIdLst>
  <p:notesMasterIdLst>
    <p:notesMasterId xmlns:r="http://schemas.openxmlformats.org/officeDocument/2006/relationships" r:id="R401c5a50f6aa4e81"/>
  </p:notesMasterIdLst>
  <p:sldIdLst>
    <p:sldId xmlns:r="http://schemas.openxmlformats.org/officeDocument/2006/relationships" id="256" r:id="Ra0fff7bab4b44519"/>
    <p:sldId xmlns:r="http://schemas.openxmlformats.org/officeDocument/2006/relationships" id="257" r:id="Rd84c4006f49c4722"/>
    <p:sldId xmlns:r="http://schemas.openxmlformats.org/officeDocument/2006/relationships" id="258" r:id="Rb302e0cb6dd94ad7"/>
    <p:sldId xmlns:r="http://schemas.openxmlformats.org/officeDocument/2006/relationships" id="259" r:id="Rf1d62a0d424c4274"/>
    <p:sldId xmlns:r="http://schemas.openxmlformats.org/officeDocument/2006/relationships" id="260" r:id="R2bf76320a32e403c"/>
    <p:sldId xmlns:r="http://schemas.openxmlformats.org/officeDocument/2006/relationships" id="261" r:id="R2b0204550fe5438f"/>
    <p:sldId xmlns:r="http://schemas.openxmlformats.org/officeDocument/2006/relationships" id="262" r:id="Rabc53747b93d4487"/>
    <p:sldId xmlns:r="http://schemas.openxmlformats.org/officeDocument/2006/relationships" id="263" r:id="R979a83c569c841a6"/>
    <p:sldId xmlns:r="http://schemas.openxmlformats.org/officeDocument/2006/relationships" id="264" r:id="Rcb4b026940f347f3"/>
    <p:sldId xmlns:r="http://schemas.openxmlformats.org/officeDocument/2006/relationships" id="265" r:id="R2c02d64c08b0497d"/>
    <p:sldId xmlns:r="http://schemas.openxmlformats.org/officeDocument/2006/relationships" id="266" r:id="Rd2625045292c4976"/>
    <p:sldId xmlns:r="http://schemas.openxmlformats.org/officeDocument/2006/relationships" id="267" r:id="R9a3a9d8a431f4655"/>
    <p:sldId xmlns:r="http://schemas.openxmlformats.org/officeDocument/2006/relationships" id="268" r:id="Rf888261783cd4bad"/>
    <p:sldId xmlns:r="http://schemas.openxmlformats.org/officeDocument/2006/relationships" id="269" r:id="R14ac48ab0d9d461e"/>
    <p:sldId xmlns:r="http://schemas.openxmlformats.org/officeDocument/2006/relationships" id="270" r:id="R7273a3f8933446e5"/>
    <p:sldId xmlns:r="http://schemas.openxmlformats.org/officeDocument/2006/relationships" id="271" r:id="Rebba8e42aa5540b8"/>
    <p:sldId xmlns:r="http://schemas.openxmlformats.org/officeDocument/2006/relationships" id="272" r:id="R39f087f7f6824187"/>
    <p:sldId xmlns:r="http://schemas.openxmlformats.org/officeDocument/2006/relationships" id="273" r:id="R5e5c32b78f5d4d52"/>
    <p:sldId xmlns:r="http://schemas.openxmlformats.org/officeDocument/2006/relationships" id="274" r:id="Ra0b74d2ad0964bed"/>
    <p:sldId xmlns:r="http://schemas.openxmlformats.org/officeDocument/2006/relationships" id="275" r:id="Rbd463d1fae5e4b7e"/>
    <p:sldId xmlns:r="http://schemas.openxmlformats.org/officeDocument/2006/relationships" id="276" r:id="R36b23e65b4a342b9"/>
    <p:sldId xmlns:r="http://schemas.openxmlformats.org/officeDocument/2006/relationships" id="277" r:id="Rba08886265454af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9aeb024281f40a3" /><Relationship Type="http://schemas.openxmlformats.org/officeDocument/2006/relationships/slideMaster" Target="/ppt/slideMasters/slideMaster1.xml" Id="R79436a72d2f54237" /><Relationship Type="http://schemas.openxmlformats.org/officeDocument/2006/relationships/notesMaster" Target="/ppt/notesMasters/notesMaster1.xml" Id="R401c5a50f6aa4e81" /><Relationship Type="http://schemas.openxmlformats.org/officeDocument/2006/relationships/presProps" Target="/ppt/presProps.xml" Id="R04ca0c0256274b82" /><Relationship Type="http://schemas.openxmlformats.org/officeDocument/2006/relationships/tableStyles" Target="/ppt/tableStyles.xml" Id="R30a98336bfbf4d8c" /><Relationship Type="http://schemas.openxmlformats.org/officeDocument/2006/relationships/slide" Target="/ppt/slides/slide1.xml" Id="Ra0fff7bab4b44519" /><Relationship Type="http://schemas.openxmlformats.org/officeDocument/2006/relationships/slide" Target="/ppt/slides/slide2.xml" Id="Rd84c4006f49c4722" /><Relationship Type="http://schemas.openxmlformats.org/officeDocument/2006/relationships/slide" Target="/ppt/slides/slide3.xml" Id="Rb302e0cb6dd94ad7" /><Relationship Type="http://schemas.openxmlformats.org/officeDocument/2006/relationships/slide" Target="/ppt/slides/slide4.xml" Id="Rf1d62a0d424c4274" /><Relationship Type="http://schemas.openxmlformats.org/officeDocument/2006/relationships/slide" Target="/ppt/slides/slide5.xml" Id="R2bf76320a32e403c" /><Relationship Type="http://schemas.openxmlformats.org/officeDocument/2006/relationships/slide" Target="/ppt/slides/slide6.xml" Id="R2b0204550fe5438f" /><Relationship Type="http://schemas.openxmlformats.org/officeDocument/2006/relationships/slide" Target="/ppt/slides/slide7.xml" Id="Rabc53747b93d4487" /><Relationship Type="http://schemas.openxmlformats.org/officeDocument/2006/relationships/slide" Target="/ppt/slides/slide8.xml" Id="R979a83c569c841a6" /><Relationship Type="http://schemas.openxmlformats.org/officeDocument/2006/relationships/slide" Target="/ppt/slides/slide9.xml" Id="Rcb4b026940f347f3" /><Relationship Type="http://schemas.openxmlformats.org/officeDocument/2006/relationships/slide" Target="/ppt/slides/slide10.xml" Id="R2c02d64c08b0497d" /><Relationship Type="http://schemas.openxmlformats.org/officeDocument/2006/relationships/slide" Target="/ppt/slides/slide11.xml" Id="Rd2625045292c4976" /><Relationship Type="http://schemas.openxmlformats.org/officeDocument/2006/relationships/slide" Target="/ppt/slides/slide12.xml" Id="R9a3a9d8a431f4655" /><Relationship Type="http://schemas.openxmlformats.org/officeDocument/2006/relationships/slide" Target="/ppt/slides/slide13.xml" Id="Rf888261783cd4bad" /><Relationship Type="http://schemas.openxmlformats.org/officeDocument/2006/relationships/slide" Target="/ppt/slides/slide14.xml" Id="R14ac48ab0d9d461e" /><Relationship Type="http://schemas.openxmlformats.org/officeDocument/2006/relationships/slide" Target="/ppt/slides/slide15.xml" Id="R7273a3f8933446e5" /><Relationship Type="http://schemas.openxmlformats.org/officeDocument/2006/relationships/slide" Target="/ppt/slides/slide16.xml" Id="Rebba8e42aa5540b8" /><Relationship Type="http://schemas.openxmlformats.org/officeDocument/2006/relationships/slide" Target="/ppt/slides/slide17.xml" Id="R39f087f7f6824187" /><Relationship Type="http://schemas.openxmlformats.org/officeDocument/2006/relationships/slide" Target="/ppt/slides/slide18.xml" Id="R5e5c32b78f5d4d52" /><Relationship Type="http://schemas.openxmlformats.org/officeDocument/2006/relationships/slide" Target="/ppt/slides/slide19.xml" Id="Ra0b74d2ad0964bed" /><Relationship Type="http://schemas.openxmlformats.org/officeDocument/2006/relationships/slide" Target="/ppt/slides/slide20.xml" Id="Rbd463d1fae5e4b7e" /><Relationship Type="http://schemas.openxmlformats.org/officeDocument/2006/relationships/slide" Target="/ppt/slides/slide21.xml" Id="R36b23e65b4a342b9" /><Relationship Type="http://schemas.openxmlformats.org/officeDocument/2006/relationships/slide" Target="/ppt/slides/slide22.xml" Id="Rba08886265454af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8e780b54ce14110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4b1879efbed4cf2" /><Relationship Type="http://schemas.openxmlformats.org/officeDocument/2006/relationships/notesMaster" Target="/ppt/notesMasters/notesMaster1.xml" Id="R04e555deaf3c4cab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72c772315b3a4377" /><Relationship Type="http://schemas.openxmlformats.org/officeDocument/2006/relationships/notesMaster" Target="/ppt/notesMasters/notesMaster1.xml" Id="Rb2a42a4be7dc4efa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2411dc4250574adb" /><Relationship Type="http://schemas.openxmlformats.org/officeDocument/2006/relationships/notesMaster" Target="/ppt/notesMasters/notesMaster1.xml" Id="Rd44f79803e9f4f43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9a39225460164019" /><Relationship Type="http://schemas.openxmlformats.org/officeDocument/2006/relationships/notesMaster" Target="/ppt/notesMasters/notesMaster1.xml" Id="R302f2d71872b4c2a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ab3576bc16034127" /><Relationship Type="http://schemas.openxmlformats.org/officeDocument/2006/relationships/notesMaster" Target="/ppt/notesMasters/notesMaster1.xml" Id="Rc6a31d93e7754be9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3e09abc00bf940ed" /><Relationship Type="http://schemas.openxmlformats.org/officeDocument/2006/relationships/notesMaster" Target="/ppt/notesMasters/notesMaster1.xml" Id="Rba6fee016d0e44e1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a581553440124ee1" /><Relationship Type="http://schemas.openxmlformats.org/officeDocument/2006/relationships/notesMaster" Target="/ppt/notesMasters/notesMaster1.xml" Id="Rfbcbf556265847e9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8a865ee12b434ae0" /><Relationship Type="http://schemas.openxmlformats.org/officeDocument/2006/relationships/notesMaster" Target="/ppt/notesMasters/notesMaster1.xml" Id="R273b5480fd604e4c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b9d1b1c6d496472c" /><Relationship Type="http://schemas.openxmlformats.org/officeDocument/2006/relationships/notesMaster" Target="/ppt/notesMasters/notesMaster1.xml" Id="R5e43fe8943874c16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b361c2b37e0a4313" /><Relationship Type="http://schemas.openxmlformats.org/officeDocument/2006/relationships/notesMaster" Target="/ppt/notesMasters/notesMaster1.xml" Id="Re910459b85a3450a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d212a0c9948541cb" /><Relationship Type="http://schemas.openxmlformats.org/officeDocument/2006/relationships/notesMaster" Target="/ppt/notesMasters/notesMaster1.xml" Id="Rc533cc463fb5446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bdf7cb2ebd940d2" /><Relationship Type="http://schemas.openxmlformats.org/officeDocument/2006/relationships/notesMaster" Target="/ppt/notesMasters/notesMaster1.xml" Id="R8a308dda390e4682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e2220d57a98748a4" /><Relationship Type="http://schemas.openxmlformats.org/officeDocument/2006/relationships/notesMaster" Target="/ppt/notesMasters/notesMaster1.xml" Id="Rfd9ac75663904a1b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b152c82a67d44213" /><Relationship Type="http://schemas.openxmlformats.org/officeDocument/2006/relationships/notesMaster" Target="/ppt/notesMasters/notesMaster1.xml" Id="R6f705741108a47fd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5dd9c89fedfa4c8d" /><Relationship Type="http://schemas.openxmlformats.org/officeDocument/2006/relationships/notesMaster" Target="/ppt/notesMasters/notesMaster1.xml" Id="R609529f4701a482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30aef05a361414e" /><Relationship Type="http://schemas.openxmlformats.org/officeDocument/2006/relationships/notesMaster" Target="/ppt/notesMasters/notesMaster1.xml" Id="R7ccd9fa992f84e8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ff4cd80854bf45fc" /><Relationship Type="http://schemas.openxmlformats.org/officeDocument/2006/relationships/notesMaster" Target="/ppt/notesMasters/notesMaster1.xml" Id="R3d7ffdaeee104884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e74c90470dd46a5" /><Relationship Type="http://schemas.openxmlformats.org/officeDocument/2006/relationships/notesMaster" Target="/ppt/notesMasters/notesMaster1.xml" Id="R605f9ab46b06459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c1c246f283c4f8d" /><Relationship Type="http://schemas.openxmlformats.org/officeDocument/2006/relationships/notesMaster" Target="/ppt/notesMasters/notesMaster1.xml" Id="Rb564bacc63ab4e95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108d588586924749" /><Relationship Type="http://schemas.openxmlformats.org/officeDocument/2006/relationships/notesMaster" Target="/ppt/notesMasters/notesMaster1.xml" Id="Rdf9af8346e2442b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42786bc051a54fdd" /><Relationship Type="http://schemas.openxmlformats.org/officeDocument/2006/relationships/notesMaster" Target="/ppt/notesMasters/notesMaster1.xml" Id="R7a20b5d28e344c93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adf0030edaa4057" /><Relationship Type="http://schemas.openxmlformats.org/officeDocument/2006/relationships/notesMaster" Target="/ppt/notesMasters/notesMaster1.xml" Id="Rf373683b188a48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2분 · 누적 2분</a:t>
            </a:r>
          </a:p>
          <a:p xmlns:a="http://schemas.openxmlformats.org/drawingml/2006/main">
            <a:r>
              <a:t>참가자를 환영하고 지금부터 60분 동안 안전, 운영, 팀 온보딩을 함께 진행한다고 안내한다.</a:t>
            </a:r>
          </a:p>
          <a:p xmlns:a="http://schemas.openxmlformats.org/drawingml/2006/main">
            <a:r>
              <a:t>강의실 402호에 모두 착석했는지 확인한다.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2분 · 누적 30분</a:t>
            </a:r>
          </a:p>
          <a:p xmlns:a="http://schemas.openxmlformats.org/drawingml/2006/main">
            <a:r>
              <a:t>각 답의 근거를 한 문장씩 확인한다.</a:t>
            </a:r>
          </a:p>
          <a:p xmlns:a="http://schemas.openxmlformats.org/drawingml/2006/main">
            <a:r>
              <a:t>마지막 문장을 참가자와 함께 읽고 안전 파트를 마무리한다.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4분 · 누적 34분</a:t>
            </a:r>
          </a:p>
          <a:p xmlns:a="http://schemas.openxmlformats.org/drawingml/2006/main">
            <a:r>
              <a:t>오늘과 내일의 큰 흐름만 짚고 세부 강의 설명은 길게 하지 않는다.</a:t>
            </a:r>
          </a:p>
          <a:p xmlns:a="http://schemas.openxmlformats.org/drawingml/2006/main">
            <a:r>
              <a:t>오늘 19:30 정규 일정 종료, 내일 09:00 체크아웃 완료, 16:00 복귀 버스를 강조한다.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3분 · 누적 37분</a:t>
            </a:r>
          </a:p>
          <a:p xmlns:a="http://schemas.openxmlformats.org/drawingml/2006/main">
            <a:r>
              <a:t>캠프 결과물 네 가지를 설명한다. 모든 팀은 홈페이지 링크 또는 결과물 파일을 제출해야 한다.</a:t>
            </a:r>
          </a:p>
          <a:p xmlns:a="http://schemas.openxmlformats.org/drawingml/2006/main">
            <a:r>
              <a:t>완벽함보다 작동하는 최소 결과물을 먼저 만든다는 기준을 제시한다.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2분 · 누적 39분</a:t>
            </a:r>
          </a:p>
          <a:p xmlns:a="http://schemas.openxmlformats.org/drawingml/2006/main">
            <a:r>
              <a:t>운영진을 소개하고, 불편·증상·분실·일정 문제 모두 바로 알려달라고 안내한다.</a:t>
            </a:r>
          </a:p>
          <a:p xmlns:a="http://schemas.openxmlformats.org/drawingml/2006/main">
            <a:r>
              <a:t>김기현 운영총괄 연락처를 참가자가 사진으로 남길 시간을 준다.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1분 · 누적 40분</a:t>
            </a:r>
          </a:p>
          <a:p xmlns:a="http://schemas.openxmlformats.org/drawingml/2006/main">
            <a:r>
              <a:t>주 링크는 클릭 가능한 2akZH이고, 페이지 안의 QR은 2a0DM으로 연결된다고 안내한다.</a:t>
            </a:r>
          </a:p>
          <a:p xmlns:a="http://schemas.openxmlformats.org/drawingml/2006/main">
            <a:r>
              <a:t>식당 QR과 혼동하지 않도록 강조한다.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2분 · 누적 42분</a:t>
            </a:r>
          </a:p>
          <a:p xmlns:a="http://schemas.openxmlformats.org/drawingml/2006/main">
            <a:r>
              <a:t>화면을 기준으로 앞줄 1–4조, 뒷줄 5–8조임을 안내한다.</a:t>
            </a:r>
          </a:p>
          <a:p xmlns:a="http://schemas.openxmlformats.org/drawingml/2006/main">
            <a:r>
              <a:t>자신의 이름과 전공을 확인하게 한다. 명단 오류가 있으면 운영진에게 바로 알리도록 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3분 · 누적 45분</a:t>
            </a:r>
          </a:p>
          <a:p xmlns:a="http://schemas.openxmlformats.org/drawingml/2006/main">
            <a:r>
              <a:t>슬라이드를 띄운 채 실제 자리 이동을 시작한다. 필요하면 6분까지 사용하되 누적 시간은 45분을 넘기지 않는다.</a:t>
            </a:r>
          </a:p>
          <a:p xmlns:a="http://schemas.openxmlformats.org/drawingml/2006/main">
            <a:r>
              <a:t>운영진은 통로와 전원선을 확인하고 명단 오류를 정리한다.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4분 · 누적 49분</a:t>
            </a:r>
          </a:p>
          <a:p xmlns:a="http://schemas.openxmlformats.org/drawingml/2006/main">
            <a:r>
              <a:t>각 팀에서 시계 방향으로 30초씩 소개하게 한다. 5명 기준 2분 30초 후 짧은 질문 시간을 준다.</a:t>
            </a:r>
          </a:p>
          <a:p xmlns:a="http://schemas.openxmlformats.org/drawingml/2006/main">
            <a:r>
              <a:t>진행자는 2분 30초와 3분 30초에 남은 시간을 알려준다.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5분 · 누적 54분</a:t>
            </a:r>
          </a:p>
          <a:p xmlns:a="http://schemas.openxmlformats.org/drawingml/2006/main">
            <a:r>
              <a:t>팀원들이 공통점 세 개와 의외의 차이 한 개를 찾게 한다.</a:t>
            </a:r>
          </a:p>
          <a:p xmlns:a="http://schemas.openxmlformats.org/drawingml/2006/main">
            <a:r>
              <a:t>진행자는 3분 지점에 남은 2분을 알리고, 한두 팀의 흥미로운 발견을 짧게 듣는다.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3분 · 누적 57분</a:t>
            </a:r>
          </a:p>
          <a:p xmlns:a="http://schemas.openxmlformats.org/drawingml/2006/main">
            <a:r>
              <a:t>팀 이름과 한 줄 미션을 정하게 한다. 이름에 시간을 과도하게 쓰지 않도록 1분 후 미션 문장으로 넘어가게 한다.</a:t>
            </a:r>
          </a:p>
          <a:p xmlns:a="http://schemas.openxmlformats.org/drawingml/2006/main">
            <a:r>
              <a:t>팀 미션은 오늘 아이템을 확정하는 문장이 아니라 첫 방향을 잡는 임시 문장이라고 말한다.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3분 · 누적 5분</a:t>
            </a:r>
          </a:p>
          <a:p xmlns:a="http://schemas.openxmlformats.org/drawingml/2006/main">
            <a:r>
              <a:t>오늘 한 시간의 네 구간을 짚는다. 안전과 시설 안내가 절반이며, 마지막 15분은 팀 활동이다.</a:t>
            </a:r>
          </a:p>
          <a:p xmlns:a="http://schemas.openxmlformats.org/drawingml/2006/main">
            <a:r>
              <a:t>12시에는 중식으로 이동하고 13시에 본 교육을 시작한다고 예고한다.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1분 · 누적 58분</a:t>
            </a:r>
          </a:p>
          <a:p xmlns:a="http://schemas.openxmlformats.org/drawingml/2006/main">
            <a:r>
              <a:t>네 역할을 빠르게 정하게 한다. 5인 팀은 리서처를 두거나 드라이버·리코더를 2인으로 시작한다.</a:t>
            </a:r>
          </a:p>
          <a:p xmlns:a="http://schemas.openxmlformats.org/drawingml/2006/main">
            <a:r>
              <a:t>역할은 오후에 바꿀 수 있다고 강조한다.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1분 · 누적 59분</a:t>
            </a:r>
          </a:p>
          <a:p xmlns:a="http://schemas.openxmlformats.org/drawingml/2006/main">
            <a:r>
              <a:t>세 문장을 읽고 팀 전원이 동의 표시를 하게 한다.</a:t>
            </a:r>
          </a:p>
          <a:p xmlns:a="http://schemas.openxmlformats.org/drawingml/2006/main">
            <a:r>
              <a:t>심리적 안전과 빠른 도움 요청이 캠프 성과에도 중요하다고 짧게 연결한다.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1분 · 누적 60분</a:t>
            </a:r>
          </a:p>
          <a:p xmlns:a="http://schemas.openxmlformats.org/drawingml/2006/main">
            <a:r>
              <a:t>중식 이동 동선과 식당 QR 안내 담당자를 확인한다.</a:t>
            </a:r>
          </a:p>
          <a:p xmlns:a="http://schemas.openxmlformats.org/drawingml/2006/main">
            <a:r>
              <a:t>13시 시작 전 노트북과 충전기를 준비하도록 안내하고 오리엔테이션을 종료한다.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2분 · 누적 7분</a:t>
            </a:r>
          </a:p>
          <a:p xmlns:a="http://schemas.openxmlformats.org/drawingml/2006/main">
            <a:r>
              <a:t>안전의 공통 원칙을 세 단어로 반복한다: 멈추기, 알리기, 함께 이동하기.</a:t>
            </a:r>
          </a:p>
          <a:p xmlns:a="http://schemas.openxmlformats.org/drawingml/2006/main">
            <a:r>
              <a:t>몸이 아프거나 불편한 경우에도 같은 원칙을 적용한다고 강조한다.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4분 · 누적 11분</a:t>
            </a:r>
          </a:p>
          <a:p xmlns:a="http://schemas.openxmlformats.org/drawingml/2006/main">
            <a:r>
              <a:t>참가자에게 자신의 발밑과 통로를 10초 동안 확인하게 한다.</a:t>
            </a:r>
          </a:p>
          <a:p xmlns:a="http://schemas.openxmlformats.org/drawingml/2006/main">
            <a:r>
              <a:t>전선, 멀티탭, 음료 위치를 바로 정리한다. 증상이 있으면 참고 버티지 말고 즉시 알리도록 안내한다.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5분 · 누적 16분</a:t>
            </a:r>
          </a:p>
          <a:p xmlns:a="http://schemas.openxmlformats.org/drawingml/2006/main">
            <a:r>
              <a:t>현장에서 확인한 실제 출입구, 비상구, 소화기 위치를 직접 가리킨다. 확인되지 않은 집결 장소는 단정하지 않는다.</a:t>
            </a:r>
          </a:p>
          <a:p xmlns:a="http://schemas.openxmlformats.org/drawingml/2006/main">
            <a:r>
              <a:t>119 신고는 안전한 위치를 확보한 뒤 진행하고, 운영진이 팀별 인원을 확인한다고 설명한다.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4분 · 누적 20분</a:t>
            </a:r>
          </a:p>
          <a:p xmlns:a="http://schemas.openxmlformats.org/drawingml/2006/main">
            <a:r>
              <a:t>시설 이용 규정 네 가지와 캠프 운영상 개인 외출 금지를 분리해 설명한다.</a:t>
            </a:r>
          </a:p>
          <a:p xmlns:a="http://schemas.openxmlformats.org/drawingml/2006/main">
            <a:r>
              <a:t>흡연 구역은 시설 안내문에 적힌 위치이며, 현장 표지와 운영진 안내를 우선하도록 말한다.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3분 · 누적 23분</a:t>
            </a:r>
          </a:p>
          <a:p xmlns:a="http://schemas.openxmlformats.org/drawingml/2006/main">
            <a:r>
              <a:t>객실 배정은 석식 시간에 진행하며 전원 1인 1실임을 안내한다.</a:t>
            </a:r>
          </a:p>
          <a:p xmlns:a="http://schemas.openxmlformats.org/drawingml/2006/main">
            <a:r>
              <a:t>체크아웃 시간을 특히 강조하고, 카드키 분실·비품 훼손 책임을 명확히 안내한다.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2분 · 누적 25분</a:t>
            </a:r>
          </a:p>
          <a:p xmlns:a="http://schemas.openxmlformats.org/drawingml/2006/main">
            <a:r>
              <a:t>캠프 식사 시간을 확인한다.</a:t>
            </a:r>
          </a:p>
          <a:p xmlns:a="http://schemas.openxmlformats.org/drawingml/2006/main">
            <a:r>
              <a:t>식당용 QR과 뒤에 나오는 실습페이지 QR이 서로 다르다고 분명히 말한다.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진행 시간: 3분 · 누적 28분</a:t>
            </a:r>
          </a:p>
          <a:p xmlns:a="http://schemas.openxmlformats.org/drawingml/2006/main">
            <a:r>
              <a:t>문항을 하나씩 읽고 참가자가 손으로 O/X를 표시하게 한다.</a:t>
            </a:r>
          </a:p>
          <a:p xmlns:a="http://schemas.openxmlformats.org/drawingml/2006/main">
            <a:r>
              <a:t>정답 설명은 다음 슬라이드에서 한 번에 진행한다.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1d8d912bb4263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58db5144f6424d48" /><Relationship Type="http://schemas.openxmlformats.org/officeDocument/2006/relationships/slideLayout" Target="/ppt/slideLayouts/slideLayout1.xml" Id="Rffc7a3f625834bb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c7a3f625834bb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c4629f94e42f2" /><Relationship Type="http://schemas.openxmlformats.org/officeDocument/2006/relationships/notesSlide" Target="/ppt/notesSlides/notesSlide1.xml" Id="R3170869f686c4310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9f023eba8437f" /><Relationship Type="http://schemas.openxmlformats.org/officeDocument/2006/relationships/notesSlide" Target="/ppt/notesSlides/notesSlide10.xml" Id="R528b2b8d43f9443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562bb08af451b" /><Relationship Type="http://schemas.openxmlformats.org/officeDocument/2006/relationships/notesSlide" Target="/ppt/notesSlides/notesSlide11.xml" Id="R5654d863b16d45e6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016ac275c4d5d" /><Relationship Type="http://schemas.openxmlformats.org/officeDocument/2006/relationships/notesSlide" Target="/ppt/notesSlides/notesSlide12.xml" Id="Redeb43342ab84c70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b568e36244227" /><Relationship Type="http://schemas.openxmlformats.org/officeDocument/2006/relationships/notesSlide" Target="/ppt/notesSlides/notesSlide13.xml" Id="Rd02091e45f514410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f86d92d7c4034" /><Relationship Type="http://schemas.openxmlformats.org/officeDocument/2006/relationships/hyperlink" Target="https://m.site.naver.com/2akZH" TargetMode="External" Id="R5f84ef7290094573" /><Relationship Type="http://schemas.openxmlformats.org/officeDocument/2006/relationships/image" Target="/ppt/media/image.jpeg" Id="R6a86cd5cbbd14356" /><Relationship Type="http://schemas.openxmlformats.org/officeDocument/2006/relationships/hyperlink" Target="https://m.site.naver.com/2a0DM" TargetMode="External" Id="R87c12e530f7047fb" /><Relationship Type="http://schemas.openxmlformats.org/officeDocument/2006/relationships/notesSlide" Target="/ppt/notesSlides/notesSlide14.xml" Id="R751b03c4d26540c8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f046f225e4caf" /><Relationship Type="http://schemas.openxmlformats.org/officeDocument/2006/relationships/image" Target="/ppt/media/image.png" Id="Re390809506374700" /><Relationship Type="http://schemas.openxmlformats.org/officeDocument/2006/relationships/notesSlide" Target="/ppt/notesSlides/notesSlide15.xml" Id="Rbba01b7975f54e7b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da04b38b449e6" /><Relationship Type="http://schemas.openxmlformats.org/officeDocument/2006/relationships/notesSlide" Target="/ppt/notesSlides/notesSlide16.xml" Id="R8bc682848a964ac6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dadb70a2e402d" /><Relationship Type="http://schemas.openxmlformats.org/officeDocument/2006/relationships/notesSlide" Target="/ppt/notesSlides/notesSlide17.xml" Id="R363882bd691e40e3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5cfdcfe1d4390" /><Relationship Type="http://schemas.openxmlformats.org/officeDocument/2006/relationships/notesSlide" Target="/ppt/notesSlides/notesSlide18.xml" Id="Rc9dfa4c22aae4f3c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3c26f7c134a9b" /><Relationship Type="http://schemas.openxmlformats.org/officeDocument/2006/relationships/notesSlide" Target="/ppt/notesSlides/notesSlide19.xml" Id="Rf2b318929239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a48bb6e3f44fb" /><Relationship Type="http://schemas.openxmlformats.org/officeDocument/2006/relationships/notesSlide" Target="/ppt/notesSlides/notesSlide2.xml" Id="R1b1367a82dce4e06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d93cef7984758" /><Relationship Type="http://schemas.openxmlformats.org/officeDocument/2006/relationships/notesSlide" Target="/ppt/notesSlides/notesSlide20.xml" Id="Rc51bb84678324709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6f8a7dbe344fc" /><Relationship Type="http://schemas.openxmlformats.org/officeDocument/2006/relationships/notesSlide" Target="/ppt/notesSlides/notesSlide21.xml" Id="R7def9227c0cc44c0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f93b3f08548b1" /><Relationship Type="http://schemas.openxmlformats.org/officeDocument/2006/relationships/notesSlide" Target="/ppt/notesSlides/notesSlide22.xml" Id="R8e0023350d9d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94b1c3b5a4a29" /><Relationship Type="http://schemas.openxmlformats.org/officeDocument/2006/relationships/notesSlide" Target="/ppt/notesSlides/notesSlide3.xml" Id="Rfc2c9bec3b4145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f24562104fb8" /><Relationship Type="http://schemas.openxmlformats.org/officeDocument/2006/relationships/notesSlide" Target="/ppt/notesSlides/notesSlide4.xml" Id="R8927cb0c9519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49e4960c44b97" /><Relationship Type="http://schemas.openxmlformats.org/officeDocument/2006/relationships/notesSlide" Target="/ppt/notesSlides/notesSlide5.xml" Id="R1fe343d83b1d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2ef871e094635" /><Relationship Type="http://schemas.openxmlformats.org/officeDocument/2006/relationships/notesSlide" Target="/ppt/notesSlides/notesSlide6.xml" Id="R93738f88007443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f748d015a4f25" /><Relationship Type="http://schemas.openxmlformats.org/officeDocument/2006/relationships/notesSlide" Target="/ppt/notesSlides/notesSlide7.xml" Id="Rf1fa0b90d6cf405b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8810550eb45fb" /><Relationship Type="http://schemas.openxmlformats.org/officeDocument/2006/relationships/notesSlide" Target="/ppt/notesSlides/notesSlide8.xml" Id="R2c9105f47fd3417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ca3e73da4ba4" /><Relationship Type="http://schemas.openxmlformats.org/officeDocument/2006/relationships/notesSlide" Target="/ppt/notesSlides/notesSlide9.xml" Id="Rec62f71346e747d6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05BA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9" name="grid-v-dwdz6o-0">
            <a:extLst xmlns:a="http://schemas.openxmlformats.org/drawingml/2006/main">
              <a:ext uri="{FF2B5EF4-FFF2-40B4-BE49-F238E27FC236}">
                <a16:creationId xmlns:a16="http://schemas.microsoft.com/office/drawing/2014/main" id="{CE09DE34-0FCD-423B-869B-9CF6A93B7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grid-v-dwdz6o-64">
            <a:extLst xmlns:a="http://schemas.openxmlformats.org/drawingml/2006/main">
              <a:ext uri="{FF2B5EF4-FFF2-40B4-BE49-F238E27FC236}">
                <a16:creationId xmlns:a16="http://schemas.microsoft.com/office/drawing/2014/main" id="{CEB806C7-71CC-4A81-903A-6AA9B6DF9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grid-v-dwdz6o-128">
            <a:extLst xmlns:a="http://schemas.openxmlformats.org/drawingml/2006/main">
              <a:ext uri="{FF2B5EF4-FFF2-40B4-BE49-F238E27FC236}">
                <a16:creationId xmlns:a16="http://schemas.microsoft.com/office/drawing/2014/main" id="{94F59A77-1E3C-452C-AC46-5299CE7B7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grid-v-dwdz6o-192">
            <a:extLst xmlns:a="http://schemas.openxmlformats.org/drawingml/2006/main">
              <a:ext uri="{FF2B5EF4-FFF2-40B4-BE49-F238E27FC236}">
                <a16:creationId xmlns:a16="http://schemas.microsoft.com/office/drawing/2014/main" id="{C7F3A9CB-D2E7-41A3-9761-64F640D88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grid-v-dwdz6o-256">
            <a:extLst xmlns:a="http://schemas.openxmlformats.org/drawingml/2006/main">
              <a:ext uri="{FF2B5EF4-FFF2-40B4-BE49-F238E27FC236}">
                <a16:creationId xmlns:a16="http://schemas.microsoft.com/office/drawing/2014/main" id="{3A57C6B8-2C14-4E98-813F-F01FD1001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grid-v-dwdz6o-320">
            <a:extLst xmlns:a="http://schemas.openxmlformats.org/drawingml/2006/main">
              <a:ext uri="{FF2B5EF4-FFF2-40B4-BE49-F238E27FC236}">
                <a16:creationId xmlns:a16="http://schemas.microsoft.com/office/drawing/2014/main" id="{DA2F40D7-DCB1-4FED-8662-21DDA6CDD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grid-v-dwdz6o-384">
            <a:extLst xmlns:a="http://schemas.openxmlformats.org/drawingml/2006/main">
              <a:ext uri="{FF2B5EF4-FFF2-40B4-BE49-F238E27FC236}">
                <a16:creationId xmlns:a16="http://schemas.microsoft.com/office/drawing/2014/main" id="{71C4C132-0700-4AC4-A4C9-1533C306C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grid-v-dwdz6o-448">
            <a:extLst xmlns:a="http://schemas.openxmlformats.org/drawingml/2006/main">
              <a:ext uri="{FF2B5EF4-FFF2-40B4-BE49-F238E27FC236}">
                <a16:creationId xmlns:a16="http://schemas.microsoft.com/office/drawing/2014/main" id="{F7D7E958-70DD-4DDB-B354-8246CB39D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grid-v-dwdz6o-512">
            <a:extLst xmlns:a="http://schemas.openxmlformats.org/drawingml/2006/main">
              <a:ext uri="{FF2B5EF4-FFF2-40B4-BE49-F238E27FC236}">
                <a16:creationId xmlns:a16="http://schemas.microsoft.com/office/drawing/2014/main" id="{4CE32356-BC1E-4AFD-B1F4-C4AB3880C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grid-v-dwdz6o-576">
            <a:extLst xmlns:a="http://schemas.openxmlformats.org/drawingml/2006/main">
              <a:ext uri="{FF2B5EF4-FFF2-40B4-BE49-F238E27FC236}">
                <a16:creationId xmlns:a16="http://schemas.microsoft.com/office/drawing/2014/main" id="{4F24292E-F4E0-46C4-9A14-CAE581633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grid-v-dwdz6o-640">
            <a:extLst xmlns:a="http://schemas.openxmlformats.org/drawingml/2006/main">
              <a:ext uri="{FF2B5EF4-FFF2-40B4-BE49-F238E27FC236}">
                <a16:creationId xmlns:a16="http://schemas.microsoft.com/office/drawing/2014/main" id="{970A2089-C151-413B-B876-CC89B025A8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grid-v-dwdz6o-704">
            <a:extLst xmlns:a="http://schemas.openxmlformats.org/drawingml/2006/main">
              <a:ext uri="{FF2B5EF4-FFF2-40B4-BE49-F238E27FC236}">
                <a16:creationId xmlns:a16="http://schemas.microsoft.com/office/drawing/2014/main" id="{198ED505-D919-4B13-9B0E-344385336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grid-v-dwdz6o-768">
            <a:extLst xmlns:a="http://schemas.openxmlformats.org/drawingml/2006/main">
              <a:ext uri="{FF2B5EF4-FFF2-40B4-BE49-F238E27FC236}">
                <a16:creationId xmlns:a16="http://schemas.microsoft.com/office/drawing/2014/main" id="{A7078FE6-D050-4FBC-B9FD-F1DF08EB8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grid-v-dwdz6o-832">
            <a:extLst xmlns:a="http://schemas.openxmlformats.org/drawingml/2006/main">
              <a:ext uri="{FF2B5EF4-FFF2-40B4-BE49-F238E27FC236}">
                <a16:creationId xmlns:a16="http://schemas.microsoft.com/office/drawing/2014/main" id="{0BF9ED74-4A70-4BC1-8BA8-3F86FA287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grid-v-dwdz6o-896">
            <a:extLst xmlns:a="http://schemas.openxmlformats.org/drawingml/2006/main">
              <a:ext uri="{FF2B5EF4-FFF2-40B4-BE49-F238E27FC236}">
                <a16:creationId xmlns:a16="http://schemas.microsoft.com/office/drawing/2014/main" id="{795E3C96-0CED-411F-8E3F-42D490020B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grid-v-dwdz6o-960">
            <a:extLst xmlns:a="http://schemas.openxmlformats.org/drawingml/2006/main">
              <a:ext uri="{FF2B5EF4-FFF2-40B4-BE49-F238E27FC236}">
                <a16:creationId xmlns:a16="http://schemas.microsoft.com/office/drawing/2014/main" id="{24103F1E-7EDC-4C11-B48B-059AF6E7D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grid-v-dwdz6o-1024">
            <a:extLst xmlns:a="http://schemas.openxmlformats.org/drawingml/2006/main">
              <a:ext uri="{FF2B5EF4-FFF2-40B4-BE49-F238E27FC236}">
                <a16:creationId xmlns:a16="http://schemas.microsoft.com/office/drawing/2014/main" id="{F7F61EDB-733D-493B-A49E-9D28837EC9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grid-v-dwdz6o-1088">
            <a:extLst xmlns:a="http://schemas.openxmlformats.org/drawingml/2006/main">
              <a:ext uri="{FF2B5EF4-FFF2-40B4-BE49-F238E27FC236}">
                <a16:creationId xmlns:a16="http://schemas.microsoft.com/office/drawing/2014/main" id="{8D1822E8-AAE8-43FD-BF97-F5B99E3E5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grid-v-dwdz6o-1152">
            <a:extLst xmlns:a="http://schemas.openxmlformats.org/drawingml/2006/main">
              <a:ext uri="{FF2B5EF4-FFF2-40B4-BE49-F238E27FC236}">
                <a16:creationId xmlns:a16="http://schemas.microsoft.com/office/drawing/2014/main" id="{5707C811-75B5-4C92-97BC-CB42E8770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grid-v-dwdz6o-1216">
            <a:extLst xmlns:a="http://schemas.openxmlformats.org/drawingml/2006/main">
              <a:ext uri="{FF2B5EF4-FFF2-40B4-BE49-F238E27FC236}">
                <a16:creationId xmlns:a16="http://schemas.microsoft.com/office/drawing/2014/main" id="{FE9A4DC5-6C0B-491C-BD0B-A4BD6DDA86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grid-v-dwdz6o-1280">
            <a:extLst xmlns:a="http://schemas.openxmlformats.org/drawingml/2006/main">
              <a:ext uri="{FF2B5EF4-FFF2-40B4-BE49-F238E27FC236}">
                <a16:creationId xmlns:a16="http://schemas.microsoft.com/office/drawing/2014/main" id="{398B075D-A2D3-4971-AA65-E3B9CBB902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grid-h-dwdz6o-0">
            <a:extLst xmlns:a="http://schemas.openxmlformats.org/drawingml/2006/main">
              <a:ext uri="{FF2B5EF4-FFF2-40B4-BE49-F238E27FC236}">
                <a16:creationId xmlns:a16="http://schemas.microsoft.com/office/drawing/2014/main" id="{E63545B0-7E14-4624-A58A-DF4D9D9A8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grid-h-dwdz6o-64">
            <a:extLst xmlns:a="http://schemas.openxmlformats.org/drawingml/2006/main">
              <a:ext uri="{FF2B5EF4-FFF2-40B4-BE49-F238E27FC236}">
                <a16:creationId xmlns:a16="http://schemas.microsoft.com/office/drawing/2014/main" id="{02B488EF-2E57-4EE3-95AA-FFE63A806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grid-h-dwdz6o-128">
            <a:extLst xmlns:a="http://schemas.openxmlformats.org/drawingml/2006/main">
              <a:ext uri="{FF2B5EF4-FFF2-40B4-BE49-F238E27FC236}">
                <a16:creationId xmlns:a16="http://schemas.microsoft.com/office/drawing/2014/main" id="{927D749A-EEC8-4C24-AA4C-5489947F2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grid-h-dwdz6o-192">
            <a:extLst xmlns:a="http://schemas.openxmlformats.org/drawingml/2006/main">
              <a:ext uri="{FF2B5EF4-FFF2-40B4-BE49-F238E27FC236}">
                <a16:creationId xmlns:a16="http://schemas.microsoft.com/office/drawing/2014/main" id="{83CCF7CA-D5CA-439B-873E-A020E5799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8288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grid-h-dwdz6o-256">
            <a:extLst xmlns:a="http://schemas.openxmlformats.org/drawingml/2006/main">
              <a:ext uri="{FF2B5EF4-FFF2-40B4-BE49-F238E27FC236}">
                <a16:creationId xmlns:a16="http://schemas.microsoft.com/office/drawing/2014/main" id="{EE843F25-FDD4-47C9-A246-09C5A2092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grid-h-dwdz6o-320">
            <a:extLst xmlns:a="http://schemas.openxmlformats.org/drawingml/2006/main">
              <a:ext uri="{FF2B5EF4-FFF2-40B4-BE49-F238E27FC236}">
                <a16:creationId xmlns:a16="http://schemas.microsoft.com/office/drawing/2014/main" id="{552B3BA0-CD04-4496-A5EC-97F68E4E0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0480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grid-h-dwdz6o-384">
            <a:extLst xmlns:a="http://schemas.openxmlformats.org/drawingml/2006/main">
              <a:ext uri="{FF2B5EF4-FFF2-40B4-BE49-F238E27FC236}">
                <a16:creationId xmlns:a16="http://schemas.microsoft.com/office/drawing/2014/main" id="{50E110E5-6650-48F6-8AA2-16E8E6B0C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grid-h-dwdz6o-448">
            <a:extLst xmlns:a="http://schemas.openxmlformats.org/drawingml/2006/main">
              <a:ext uri="{FF2B5EF4-FFF2-40B4-BE49-F238E27FC236}">
                <a16:creationId xmlns:a16="http://schemas.microsoft.com/office/drawing/2014/main" id="{188A34DA-D1C9-4F1A-8B83-0D298B5CC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2672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grid-h-dwdz6o-512">
            <a:extLst xmlns:a="http://schemas.openxmlformats.org/drawingml/2006/main">
              <a:ext uri="{FF2B5EF4-FFF2-40B4-BE49-F238E27FC236}">
                <a16:creationId xmlns:a16="http://schemas.microsoft.com/office/drawing/2014/main" id="{FCB1FE06-9571-4AFF-A247-E22226BB5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1" name="grid-h-dwdz6o-576">
            <a:extLst xmlns:a="http://schemas.openxmlformats.org/drawingml/2006/main">
              <a:ext uri="{FF2B5EF4-FFF2-40B4-BE49-F238E27FC236}">
                <a16:creationId xmlns:a16="http://schemas.microsoft.com/office/drawing/2014/main" id="{FACCA0BC-EAAD-49FB-97C1-F068D87EC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4864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2" name="grid-h-dwdz6o-640">
            <a:extLst xmlns:a="http://schemas.openxmlformats.org/drawingml/2006/main">
              <a:ext uri="{FF2B5EF4-FFF2-40B4-BE49-F238E27FC236}">
                <a16:creationId xmlns:a16="http://schemas.microsoft.com/office/drawing/2014/main" id="{D3B055D5-70E2-439F-8F06-A1322D1F2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3" name="grid-h-dwdz6o-704">
            <a:extLst xmlns:a="http://schemas.openxmlformats.org/drawingml/2006/main">
              <a:ext uri="{FF2B5EF4-FFF2-40B4-BE49-F238E27FC236}">
                <a16:creationId xmlns:a16="http://schemas.microsoft.com/office/drawing/2014/main" id="{E65F9BB8-24F5-47AF-BA60-DDDA33480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4" name="cover-ring">
            <a:extLst xmlns:a="http://schemas.openxmlformats.org/drawingml/2006/main">
              <a:ext uri="{FF2B5EF4-FFF2-40B4-BE49-F238E27FC236}">
                <a16:creationId xmlns:a16="http://schemas.microsoft.com/office/drawing/2014/main" id="{16193761-9259-45EF-B927-D77E66086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05950" y="4095750"/>
            <a:ext cx="2381250" cy="2381250"/>
          </a:xfrm>
          <a:prstGeom xmlns:a="http://schemas.openxmlformats.org/drawingml/2006/main" prst="ellipse">
            <a:avLst/>
          </a:prstGeom>
          <a:noFill xmlns:a="http://schemas.openxmlformats.org/drawingml/2006/main"/>
          <a:ln xmlns:a="http://schemas.openxmlformats.org/drawingml/2006/main" w="495300">
            <a:solidFill>
              <a:srgbClr val="2C78BC"/>
            </a:solidFill>
            <a:prstDash val="solid"/>
          </a:ln>
        </p:spPr>
      </p:sp>
      <p:sp>
        <p:nvSpPr>
          <p:cNvPr id="35" name="brand-gnu-dwdz6o">
            <a:extLst xmlns:a="http://schemas.openxmlformats.org/drawingml/2006/main">
              <a:ext uri="{FF2B5EF4-FFF2-40B4-BE49-F238E27FC236}">
                <a16:creationId xmlns:a16="http://schemas.microsoft.com/office/drawing/2014/main" id="{5865B1F0-71F9-46B5-94E1-2614FED2A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1435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36" name="brand-rule-dwdz6o">
            <a:extLst xmlns:a="http://schemas.openxmlformats.org/drawingml/2006/main">
              <a:ext uri="{FF2B5EF4-FFF2-40B4-BE49-F238E27FC236}">
                <a16:creationId xmlns:a16="http://schemas.microsoft.com/office/drawing/2014/main" id="{4248BC3C-936D-4B61-AC45-246F6840B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53340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E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7" name="brand-name-dwdz6o">
            <a:extLst xmlns:a="http://schemas.openxmlformats.org/drawingml/2006/main">
              <a:ext uri="{FF2B5EF4-FFF2-40B4-BE49-F238E27FC236}">
                <a16:creationId xmlns:a16="http://schemas.microsoft.com/office/drawing/2014/main" id="{F339E177-3811-434F-B000-69E1F21B3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52387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38" name="cover-partners">
            <a:extLst xmlns:a="http://schemas.openxmlformats.org/drawingml/2006/main">
              <a:ext uri="{FF2B5EF4-FFF2-40B4-BE49-F238E27FC236}">
                <a16:creationId xmlns:a16="http://schemas.microsoft.com/office/drawing/2014/main" id="{7B3C8D3A-5C68-40AB-B41E-5CF336838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028700"/>
            <a:ext cx="4953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경상국립대학교  ×  한국AI교육진흥원</a:t>
            </a:r>
          </a:p>
        </p:txBody>
      </p:sp>
      <p:sp>
        <p:nvSpPr>
          <p:cNvPr id="39" name="cover-kicker">
            <a:extLst xmlns:a="http://schemas.openxmlformats.org/drawingml/2006/main">
              <a:ext uri="{FF2B5EF4-FFF2-40B4-BE49-F238E27FC236}">
                <a16:creationId xmlns:a16="http://schemas.microsoft.com/office/drawing/2014/main" id="{AB3CEDB7-C1FD-4017-A807-AFD88D17B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924050"/>
            <a:ext cx="590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GNU AI PIONEER CAMP · ORIENTATION</a:t>
            </a:r>
          </a:p>
        </p:txBody>
      </p:sp>
      <p:sp>
        <p:nvSpPr>
          <p:cNvPr id="40" name="cover-title">
            <a:extLst xmlns:a="http://schemas.openxmlformats.org/drawingml/2006/main">
              <a:ext uri="{FF2B5EF4-FFF2-40B4-BE49-F238E27FC236}">
                <a16:creationId xmlns:a16="http://schemas.microsoft.com/office/drawing/2014/main" id="{531D27B8-C92E-4E5D-80F8-6AE1A0252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324100"/>
            <a:ext cx="8572500" cy="1695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51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51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안전하게 시작하고,</a:t>
            </a:r>
          </a:p>
          <a:p xmlns:a="http://schemas.openxmlformats.org/drawingml/2006/main">
            <a:pPr algn="l">
              <a:defRPr sz="51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51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팀으로 움직입니다.</a:t>
            </a:r>
          </a:p>
        </p:txBody>
      </p:sp>
      <p:sp>
        <p:nvSpPr>
          <p:cNvPr id="41" name="cover-ticket">
            <a:extLst xmlns:a="http://schemas.openxmlformats.org/drawingml/2006/main">
              <a:ext uri="{FF2B5EF4-FFF2-40B4-BE49-F238E27FC236}">
                <a16:creationId xmlns:a16="http://schemas.microsoft.com/office/drawing/2014/main" id="{7D7DDD12-07B3-4717-9EBA-5B8CCF72E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00600"/>
            <a:ext cx="7810500" cy="10668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2" name="cover-time-label">
            <a:extLst xmlns:a="http://schemas.openxmlformats.org/drawingml/2006/main">
              <a:ext uri="{FF2B5EF4-FFF2-40B4-BE49-F238E27FC236}">
                <a16:creationId xmlns:a16="http://schemas.microsoft.com/office/drawing/2014/main" id="{9A4365C5-D49F-4CFA-A6AA-74CF24869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010150"/>
            <a:ext cx="1619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ORIENTATION</a:t>
            </a:r>
          </a:p>
        </p:txBody>
      </p:sp>
      <p:sp>
        <p:nvSpPr>
          <p:cNvPr id="43" name="cover-time">
            <a:extLst xmlns:a="http://schemas.openxmlformats.org/drawingml/2006/main">
              <a:ext uri="{FF2B5EF4-FFF2-40B4-BE49-F238E27FC236}">
                <a16:creationId xmlns:a16="http://schemas.microsoft.com/office/drawing/2014/main" id="{0C4241C6-1162-4828-8C50-E947C6516A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257800"/>
            <a:ext cx="32385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11:00 — 12:00</a:t>
            </a:r>
          </a:p>
        </p:txBody>
      </p:sp>
      <p:sp>
        <p:nvSpPr>
          <p:cNvPr id="44" name="cover-ticket-divider">
            <a:extLst xmlns:a="http://schemas.openxmlformats.org/drawingml/2006/main">
              <a:ext uri="{FF2B5EF4-FFF2-40B4-BE49-F238E27FC236}">
                <a16:creationId xmlns:a16="http://schemas.microsoft.com/office/drawing/2014/main" id="{469975E4-1D2F-44A8-803B-7141ACED1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4914900"/>
            <a:ext cx="1905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5" name="cover-room-label">
            <a:extLst xmlns:a="http://schemas.openxmlformats.org/drawingml/2006/main">
              <a:ext uri="{FF2B5EF4-FFF2-40B4-BE49-F238E27FC236}">
                <a16:creationId xmlns:a16="http://schemas.microsoft.com/office/drawing/2014/main" id="{C5109329-55CA-4E0C-8270-D53974447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91100" y="5010150"/>
            <a:ext cx="857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PLACE</a:t>
            </a:r>
          </a:p>
        </p:txBody>
      </p:sp>
      <p:sp>
        <p:nvSpPr>
          <p:cNvPr id="46" name="cover-room">
            <a:extLst xmlns:a="http://schemas.openxmlformats.org/drawingml/2006/main">
              <a:ext uri="{FF2B5EF4-FFF2-40B4-BE49-F238E27FC236}">
                <a16:creationId xmlns:a16="http://schemas.microsoft.com/office/drawing/2014/main" id="{2F9AA77B-18EC-44D6-9432-18E3412215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91100" y="5257800"/>
            <a:ext cx="3143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교육동 강의실 402호</a:t>
            </a:r>
          </a:p>
        </p:txBody>
      </p:sp>
      <p:sp>
        <p:nvSpPr>
          <p:cNvPr id="47" name="cover-footer">
            <a:extLst xmlns:a="http://schemas.openxmlformats.org/drawingml/2006/main">
              <a:ext uri="{FF2B5EF4-FFF2-40B4-BE49-F238E27FC236}">
                <a16:creationId xmlns:a16="http://schemas.microsoft.com/office/drawing/2014/main" id="{FE38FB9F-0364-4376-B9E1-D584412D30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305550"/>
            <a:ext cx="6858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GNU AI Pioneer 캠프 1차 · 2026. 7. 20.(월)</a:t>
            </a:r>
          </a:p>
        </p:txBody>
      </p:sp>
      <p:sp>
        <p:nvSpPr>
          <p:cNvPr id="48" name="cover-page">
            <a:extLst xmlns:a="http://schemas.openxmlformats.org/drawingml/2006/main">
              <a:ext uri="{FF2B5EF4-FFF2-40B4-BE49-F238E27FC236}">
                <a16:creationId xmlns:a16="http://schemas.microsoft.com/office/drawing/2014/main" id="{EB17D508-A720-46D2-896C-AD55DD29C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305550"/>
            <a:ext cx="12192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01 / 22</a:t>
            </a:r>
          </a:p>
        </p:txBody>
      </p:sp>
    </p:spTree>
    <p:extLst>
      <p:ext uri="{BB962C8B-B14F-4D97-AF65-F5344CB8AC3E}">
        <p14:creationId xmlns:p14="http://schemas.microsoft.com/office/powerpoint/2010/main" val="1837211068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2" name="brand-gnu-6jjpub">
            <a:extLst xmlns:a="http://schemas.openxmlformats.org/drawingml/2006/main">
              <a:ext uri="{FF2B5EF4-FFF2-40B4-BE49-F238E27FC236}">
                <a16:creationId xmlns:a16="http://schemas.microsoft.com/office/drawing/2014/main" id="{C05439E3-043F-4044-A79A-6E0E813909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6jjpub">
            <a:extLst xmlns:a="http://schemas.openxmlformats.org/drawingml/2006/main">
              <a:ext uri="{FF2B5EF4-FFF2-40B4-BE49-F238E27FC236}">
                <a16:creationId xmlns:a16="http://schemas.microsoft.com/office/drawing/2014/main" id="{E61D0460-AD41-495E-BE3A-F729F0F24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6jjpub">
            <a:extLst xmlns:a="http://schemas.openxmlformats.org/drawingml/2006/main">
              <a:ext uri="{FF2B5EF4-FFF2-40B4-BE49-F238E27FC236}">
                <a16:creationId xmlns:a16="http://schemas.microsoft.com/office/drawing/2014/main" id="{A020B4BB-E65B-481F-91E6-0DDA3E85E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0">
            <a:extLst xmlns:a="http://schemas.openxmlformats.org/drawingml/2006/main">
              <a:ext uri="{FF2B5EF4-FFF2-40B4-BE49-F238E27FC236}">
                <a16:creationId xmlns:a16="http://schemas.microsoft.com/office/drawing/2014/main" id="{104E7AE1-B812-44E7-99AD-9EAB0893F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QUICK CHECK · ANSWER</a:t>
            </a:r>
          </a:p>
        </p:txBody>
      </p:sp>
      <p:sp>
        <p:nvSpPr>
          <p:cNvPr id="5" name="title-10">
            <a:extLst xmlns:a="http://schemas.openxmlformats.org/drawingml/2006/main">
              <a:ext uri="{FF2B5EF4-FFF2-40B4-BE49-F238E27FC236}">
                <a16:creationId xmlns:a16="http://schemas.microsoft.com/office/drawing/2014/main" id="{8F17FEA6-4A32-4686-B5FB-A5803542A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정답은 X · X · O · X · X</a:t>
            </a:r>
          </a:p>
        </p:txBody>
      </p:sp>
      <p:sp>
        <p:nvSpPr>
          <p:cNvPr id="6" name="footer-line-10">
            <a:extLst xmlns:a="http://schemas.openxmlformats.org/drawingml/2006/main">
              <a:ext uri="{FF2B5EF4-FFF2-40B4-BE49-F238E27FC236}">
                <a16:creationId xmlns:a16="http://schemas.microsoft.com/office/drawing/2014/main" id="{11BEE02B-16D6-4C16-9104-7AB2E529C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0">
            <a:extLst xmlns:a="http://schemas.openxmlformats.org/drawingml/2006/main">
              <a:ext uri="{FF2B5EF4-FFF2-40B4-BE49-F238E27FC236}">
                <a16:creationId xmlns:a16="http://schemas.microsoft.com/office/drawing/2014/main" id="{DA49415E-DA2F-4738-85C0-C5CDD1C88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0">
            <a:extLst xmlns:a="http://schemas.openxmlformats.org/drawingml/2006/main">
              <a:ext uri="{FF2B5EF4-FFF2-40B4-BE49-F238E27FC236}">
                <a16:creationId xmlns:a16="http://schemas.microsoft.com/office/drawing/2014/main" id="{DBD6E9BF-40EF-4856-88C4-07FFD21C6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10">
            <a:extLst xmlns:a="http://schemas.openxmlformats.org/drawingml/2006/main">
              <a:ext uri="{FF2B5EF4-FFF2-40B4-BE49-F238E27FC236}">
                <a16:creationId xmlns:a16="http://schemas.microsoft.com/office/drawing/2014/main" id="{430E32F2-779D-47BB-84EA-0AB368356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10 / 22</a:t>
            </a:r>
          </a:p>
        </p:txBody>
      </p:sp>
      <p:sp>
        <p:nvSpPr>
          <p:cNvPr id="10" name="answer-1-answer-bg">
            <a:extLst xmlns:a="http://schemas.openxmlformats.org/drawingml/2006/main">
              <a:ext uri="{FF2B5EF4-FFF2-40B4-BE49-F238E27FC236}">
                <a16:creationId xmlns:a16="http://schemas.microsoft.com/office/drawing/2014/main" id="{C17D8AA1-A7FA-4A68-ACBF-EADC1F8E9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152650"/>
            <a:ext cx="590550" cy="438150"/>
          </a:xfrm>
          <a:prstGeom xmlns:a="http://schemas.openxmlformats.org/drawingml/2006/main" prst="roundRect">
            <a:avLst>
              <a:gd name="adj" fmla="val 34783"/>
            </a:avLst>
          </a:prstGeom>
          <a:solidFill xmlns:a="http://schemas.openxmlformats.org/drawingml/2006/main">
            <a:srgbClr val="FFF0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answer-1-answer">
            <a:extLst xmlns:a="http://schemas.openxmlformats.org/drawingml/2006/main">
              <a:ext uri="{FF2B5EF4-FFF2-40B4-BE49-F238E27FC236}">
                <a16:creationId xmlns:a16="http://schemas.microsoft.com/office/drawing/2014/main" id="{AA3AE36E-A524-4BA5-9767-D1EB5E4CD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275"/>
            <a:ext cx="5905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X</a:t>
            </a:r>
          </a:p>
        </p:txBody>
      </p:sp>
      <p:sp>
        <p:nvSpPr>
          <p:cNvPr id="12" name="answer-1-title">
            <a:extLst xmlns:a="http://schemas.openxmlformats.org/drawingml/2006/main">
              <a:ext uri="{FF2B5EF4-FFF2-40B4-BE49-F238E27FC236}">
                <a16:creationId xmlns:a16="http://schemas.microsoft.com/office/drawing/2014/main" id="{924D6E09-60CE-4C29-8CA1-D3748A801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2143125"/>
            <a:ext cx="3524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음식·주류 반입 금지</a:t>
            </a:r>
          </a:p>
        </p:txBody>
      </p:sp>
      <p:sp>
        <p:nvSpPr>
          <p:cNvPr id="13" name="answer-1-detail">
            <a:extLst xmlns:a="http://schemas.openxmlformats.org/drawingml/2006/main">
              <a:ext uri="{FF2B5EF4-FFF2-40B4-BE49-F238E27FC236}">
                <a16:creationId xmlns:a16="http://schemas.microsoft.com/office/drawing/2014/main" id="{2CC1AD8A-0583-4DD0-9AA8-B42C4D6D55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2171700"/>
            <a:ext cx="64389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교육동·숙소동 모두 적용</a:t>
            </a:r>
          </a:p>
        </p:txBody>
      </p:sp>
      <p:sp>
        <p:nvSpPr>
          <p:cNvPr id="14" name="answer-2-answer-bg">
            <a:extLst xmlns:a="http://schemas.openxmlformats.org/drawingml/2006/main">
              <a:ext uri="{FF2B5EF4-FFF2-40B4-BE49-F238E27FC236}">
                <a16:creationId xmlns:a16="http://schemas.microsoft.com/office/drawing/2014/main" id="{238FE6D9-2515-40EA-BAD5-AC670C906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838450"/>
            <a:ext cx="590550" cy="438150"/>
          </a:xfrm>
          <a:prstGeom xmlns:a="http://schemas.openxmlformats.org/drawingml/2006/main" prst="roundRect">
            <a:avLst>
              <a:gd name="adj" fmla="val 34783"/>
            </a:avLst>
          </a:prstGeom>
          <a:solidFill xmlns:a="http://schemas.openxmlformats.org/drawingml/2006/main">
            <a:srgbClr val="FFF0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answer-2-answer">
            <a:extLst xmlns:a="http://schemas.openxmlformats.org/drawingml/2006/main">
              <a:ext uri="{FF2B5EF4-FFF2-40B4-BE49-F238E27FC236}">
                <a16:creationId xmlns:a16="http://schemas.microsoft.com/office/drawing/2014/main" id="{4DCA469A-F2F0-4AB9-A561-68EFC7F6C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886075"/>
            <a:ext cx="5905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X</a:t>
            </a:r>
          </a:p>
        </p:txBody>
      </p:sp>
      <p:sp>
        <p:nvSpPr>
          <p:cNvPr id="16" name="answer-2-title">
            <a:extLst xmlns:a="http://schemas.openxmlformats.org/drawingml/2006/main">
              <a:ext uri="{FF2B5EF4-FFF2-40B4-BE49-F238E27FC236}">
                <a16:creationId xmlns:a16="http://schemas.microsoft.com/office/drawing/2014/main" id="{88F74AE5-BDD8-423E-90A2-7B27914CBF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2828925"/>
            <a:ext cx="3524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객실 슬리퍼 외출 금지</a:t>
            </a:r>
          </a:p>
        </p:txBody>
      </p:sp>
      <p:sp>
        <p:nvSpPr>
          <p:cNvPr id="17" name="answer-2-detail">
            <a:extLst xmlns:a="http://schemas.openxmlformats.org/drawingml/2006/main">
              <a:ext uri="{FF2B5EF4-FFF2-40B4-BE49-F238E27FC236}">
                <a16:creationId xmlns:a16="http://schemas.microsoft.com/office/drawing/2014/main" id="{0805B9D2-7F14-4D93-BECC-10A7E4FE9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2857500"/>
            <a:ext cx="64389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객실 안에서만 착용</a:t>
            </a:r>
          </a:p>
        </p:txBody>
      </p:sp>
      <p:sp>
        <p:nvSpPr>
          <p:cNvPr id="18" name="answer-3-answer-bg">
            <a:extLst xmlns:a="http://schemas.openxmlformats.org/drawingml/2006/main">
              <a:ext uri="{FF2B5EF4-FFF2-40B4-BE49-F238E27FC236}">
                <a16:creationId xmlns:a16="http://schemas.microsoft.com/office/drawing/2014/main" id="{93738DCC-F92A-4207-BA02-76CD99B58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24250"/>
            <a:ext cx="590550" cy="438150"/>
          </a:xfrm>
          <a:prstGeom xmlns:a="http://schemas.openxmlformats.org/drawingml/2006/main" prst="roundRect">
            <a:avLst>
              <a:gd name="adj" fmla="val 34783"/>
            </a:avLst>
          </a:prstGeom>
          <a:solidFill xmlns:a="http://schemas.openxmlformats.org/drawingml/2006/main">
            <a:srgbClr val="E9F7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answer-3-answer">
            <a:extLst xmlns:a="http://schemas.openxmlformats.org/drawingml/2006/main">
              <a:ext uri="{FF2B5EF4-FFF2-40B4-BE49-F238E27FC236}">
                <a16:creationId xmlns:a16="http://schemas.microsoft.com/office/drawing/2014/main" id="{DA045A40-1877-4A7F-A9D6-1BEE8A3232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71875"/>
            <a:ext cx="5905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198754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198754"/>
                </a:solidFill>
                <a:latin typeface="Noto Sans KR"/>
                <a:ea typeface="Noto Sans KR"/>
                <a:cs typeface="Noto Sans KR"/>
              </a:rPr>
              <a:t>O</a:t>
            </a:r>
          </a:p>
        </p:txBody>
      </p:sp>
      <p:sp>
        <p:nvSpPr>
          <p:cNvPr id="20" name="answer-3-title">
            <a:extLst xmlns:a="http://schemas.openxmlformats.org/drawingml/2006/main">
              <a:ext uri="{FF2B5EF4-FFF2-40B4-BE49-F238E27FC236}">
                <a16:creationId xmlns:a16="http://schemas.microsoft.com/office/drawing/2014/main" id="{2A889C48-F04D-4C2F-92FF-498B3CFC57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514725"/>
            <a:ext cx="3524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식당 QR 사용</a:t>
            </a:r>
          </a:p>
        </p:txBody>
      </p:sp>
      <p:sp>
        <p:nvSpPr>
          <p:cNvPr id="21" name="answer-3-detail">
            <a:extLst xmlns:a="http://schemas.openxmlformats.org/drawingml/2006/main">
              <a:ext uri="{FF2B5EF4-FFF2-40B4-BE49-F238E27FC236}">
                <a16:creationId xmlns:a16="http://schemas.microsoft.com/office/drawing/2014/main" id="{A7AFD7F0-D96F-4E3D-B9DD-18F7BFD4A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3543300"/>
            <a:ext cx="64389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운영진이 안내하는 별도 코드</a:t>
            </a:r>
          </a:p>
        </p:txBody>
      </p:sp>
      <p:sp>
        <p:nvSpPr>
          <p:cNvPr id="22" name="answer-4-answer-bg">
            <a:extLst xmlns:a="http://schemas.openxmlformats.org/drawingml/2006/main">
              <a:ext uri="{FF2B5EF4-FFF2-40B4-BE49-F238E27FC236}">
                <a16:creationId xmlns:a16="http://schemas.microsoft.com/office/drawing/2014/main" id="{28C73352-3C77-4061-84E7-EB9E064CC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10050"/>
            <a:ext cx="590550" cy="438150"/>
          </a:xfrm>
          <a:prstGeom xmlns:a="http://schemas.openxmlformats.org/drawingml/2006/main" prst="roundRect">
            <a:avLst>
              <a:gd name="adj" fmla="val 34783"/>
            </a:avLst>
          </a:prstGeom>
          <a:solidFill xmlns:a="http://schemas.openxmlformats.org/drawingml/2006/main">
            <a:srgbClr val="FFF0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answer-4-answer">
            <a:extLst xmlns:a="http://schemas.openxmlformats.org/drawingml/2006/main">
              <a:ext uri="{FF2B5EF4-FFF2-40B4-BE49-F238E27FC236}">
                <a16:creationId xmlns:a16="http://schemas.microsoft.com/office/drawing/2014/main" id="{504DA98B-746D-4A68-BB56-C33EBD1FC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57675"/>
            <a:ext cx="5905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X</a:t>
            </a:r>
          </a:p>
        </p:txBody>
      </p:sp>
      <p:sp>
        <p:nvSpPr>
          <p:cNvPr id="24" name="answer-4-title">
            <a:extLst xmlns:a="http://schemas.openxmlformats.org/drawingml/2006/main">
              <a:ext uri="{FF2B5EF4-FFF2-40B4-BE49-F238E27FC236}">
                <a16:creationId xmlns:a16="http://schemas.microsoft.com/office/drawing/2014/main" id="{AA06F32D-2547-4A20-804C-2A7BFD486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4200525"/>
            <a:ext cx="3524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카드키·비품 분실 주의</a:t>
            </a:r>
          </a:p>
        </p:txBody>
      </p:sp>
      <p:sp>
        <p:nvSpPr>
          <p:cNvPr id="25" name="answer-4-detail">
            <a:extLst xmlns:a="http://schemas.openxmlformats.org/drawingml/2006/main">
              <a:ext uri="{FF2B5EF4-FFF2-40B4-BE49-F238E27FC236}">
                <a16:creationId xmlns:a16="http://schemas.microsoft.com/office/drawing/2014/main" id="{AAFFC978-AD33-442E-9349-B37313297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229100"/>
            <a:ext cx="64389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분실·훼손 시 전액 배상</a:t>
            </a:r>
          </a:p>
        </p:txBody>
      </p:sp>
      <p:sp>
        <p:nvSpPr>
          <p:cNvPr id="26" name="answer-5-answer-bg">
            <a:extLst xmlns:a="http://schemas.openxmlformats.org/drawingml/2006/main">
              <a:ext uri="{FF2B5EF4-FFF2-40B4-BE49-F238E27FC236}">
                <a16:creationId xmlns:a16="http://schemas.microsoft.com/office/drawing/2014/main" id="{608603DD-AAAD-43A9-A4BA-DBBBF9AC4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95850"/>
            <a:ext cx="590550" cy="438150"/>
          </a:xfrm>
          <a:prstGeom xmlns:a="http://schemas.openxmlformats.org/drawingml/2006/main" prst="roundRect">
            <a:avLst>
              <a:gd name="adj" fmla="val 34783"/>
            </a:avLst>
          </a:prstGeom>
          <a:solidFill xmlns:a="http://schemas.openxmlformats.org/drawingml/2006/main">
            <a:srgbClr val="FFF0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answer-5-answer">
            <a:extLst xmlns:a="http://schemas.openxmlformats.org/drawingml/2006/main">
              <a:ext uri="{FF2B5EF4-FFF2-40B4-BE49-F238E27FC236}">
                <a16:creationId xmlns:a16="http://schemas.microsoft.com/office/drawing/2014/main" id="{39DE35E3-43D9-4003-91BE-75FF2F74B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943475"/>
            <a:ext cx="5905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X</a:t>
            </a:r>
          </a:p>
        </p:txBody>
      </p:sp>
      <p:sp>
        <p:nvSpPr>
          <p:cNvPr id="28" name="answer-5-title">
            <a:extLst xmlns:a="http://schemas.openxmlformats.org/drawingml/2006/main">
              <a:ext uri="{FF2B5EF4-FFF2-40B4-BE49-F238E27FC236}">
                <a16:creationId xmlns:a16="http://schemas.microsoft.com/office/drawing/2014/main" id="{3C4CA2F9-D5F1-4720-BC10-0A362184D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4886325"/>
            <a:ext cx="35242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개인 외출 없음</a:t>
            </a:r>
          </a:p>
        </p:txBody>
      </p:sp>
      <p:sp>
        <p:nvSpPr>
          <p:cNvPr id="29" name="answer-5-detail">
            <a:extLst xmlns:a="http://schemas.openxmlformats.org/drawingml/2006/main">
              <a:ext uri="{FF2B5EF4-FFF2-40B4-BE49-F238E27FC236}">
                <a16:creationId xmlns:a16="http://schemas.microsoft.com/office/drawing/2014/main" id="{CCC6D863-7761-4EA3-A305-7A62F1193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914900"/>
            <a:ext cx="64389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이동 전 운영진에게 먼저 알리기</a:t>
            </a:r>
          </a:p>
        </p:txBody>
      </p:sp>
      <p:sp>
        <p:nvSpPr>
          <p:cNvPr id="30" name="answer-summary">
            <a:extLst xmlns:a="http://schemas.openxmlformats.org/drawingml/2006/main">
              <a:ext uri="{FF2B5EF4-FFF2-40B4-BE49-F238E27FC236}">
                <a16:creationId xmlns:a16="http://schemas.microsoft.com/office/drawing/2014/main" id="{E7BC091F-0BB1-43EA-8D1F-FC55469BE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619750"/>
            <a:ext cx="10896600" cy="514350"/>
          </a:xfrm>
          <a:prstGeom xmlns:a="http://schemas.openxmlformats.org/drawingml/2006/main" prst="roundRect">
            <a:avLst>
              <a:gd name="adj" fmla="val 29630"/>
            </a:avLst>
          </a:prstGeom>
          <a:solidFill xmlns:a="http://schemas.openxmlformats.org/drawingml/2006/main">
            <a:srgbClr val="073B7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1" name="answer-summary-text">
            <a:extLst xmlns:a="http://schemas.openxmlformats.org/drawingml/2006/main">
              <a:ext uri="{FF2B5EF4-FFF2-40B4-BE49-F238E27FC236}">
                <a16:creationId xmlns:a16="http://schemas.microsoft.com/office/drawing/2014/main" id="{C4EACAFF-759C-4F8F-A650-FDE4F534F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743575"/>
            <a:ext cx="10439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모르면 혼자 판단하지 말고, 바로 운영진에게 묻는 것이 가장 안전합니다.</a:t>
            </a:r>
          </a:p>
        </p:txBody>
      </p:sp>
    </p:spTree>
    <p:extLst>
      <p:ext uri="{BB962C8B-B14F-4D97-AF65-F5344CB8AC3E}">
        <p14:creationId xmlns:p14="http://schemas.microsoft.com/office/powerpoint/2010/main" val="1637634549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2" name="brand-gnu-accgxe">
            <a:extLst xmlns:a="http://schemas.openxmlformats.org/drawingml/2006/main">
              <a:ext uri="{FF2B5EF4-FFF2-40B4-BE49-F238E27FC236}">
                <a16:creationId xmlns:a16="http://schemas.microsoft.com/office/drawing/2014/main" id="{9359EB98-1D3F-4003-8DAC-6A82F01E9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accgxe">
            <a:extLst xmlns:a="http://schemas.openxmlformats.org/drawingml/2006/main">
              <a:ext uri="{FF2B5EF4-FFF2-40B4-BE49-F238E27FC236}">
                <a16:creationId xmlns:a16="http://schemas.microsoft.com/office/drawing/2014/main" id="{968A039F-386D-4587-822E-423FAC73D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accgxe">
            <a:extLst xmlns:a="http://schemas.openxmlformats.org/drawingml/2006/main">
              <a:ext uri="{FF2B5EF4-FFF2-40B4-BE49-F238E27FC236}">
                <a16:creationId xmlns:a16="http://schemas.microsoft.com/office/drawing/2014/main" id="{EA7561FC-7893-4FC6-B1CC-896842BF6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1">
            <a:extLst xmlns:a="http://schemas.openxmlformats.org/drawingml/2006/main">
              <a:ext uri="{FF2B5EF4-FFF2-40B4-BE49-F238E27FC236}">
                <a16:creationId xmlns:a16="http://schemas.microsoft.com/office/drawing/2014/main" id="{47FBD5F7-3F9F-49B5-BD0B-401ECD37D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FULL TIMETABLE</a:t>
            </a:r>
          </a:p>
        </p:txBody>
      </p:sp>
      <p:sp>
        <p:nvSpPr>
          <p:cNvPr id="5" name="title-11">
            <a:extLst xmlns:a="http://schemas.openxmlformats.org/drawingml/2006/main">
              <a:ext uri="{FF2B5EF4-FFF2-40B4-BE49-F238E27FC236}">
                <a16:creationId xmlns:a16="http://schemas.microsoft.com/office/drawing/2014/main" id="{0A66830A-531A-46DA-AEBA-8CD8F9066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1박 2일은 이렇게 흘러갑니다</a:t>
            </a:r>
          </a:p>
        </p:txBody>
      </p:sp>
      <p:sp>
        <p:nvSpPr>
          <p:cNvPr id="6" name="footer-line-11">
            <a:extLst xmlns:a="http://schemas.openxmlformats.org/drawingml/2006/main">
              <a:ext uri="{FF2B5EF4-FFF2-40B4-BE49-F238E27FC236}">
                <a16:creationId xmlns:a16="http://schemas.microsoft.com/office/drawing/2014/main" id="{B6E4ECEC-9BD7-4FC9-8771-2153A903A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1">
            <a:extLst xmlns:a="http://schemas.openxmlformats.org/drawingml/2006/main">
              <a:ext uri="{FF2B5EF4-FFF2-40B4-BE49-F238E27FC236}">
                <a16:creationId xmlns:a16="http://schemas.microsoft.com/office/drawing/2014/main" id="{ED78D826-D8FB-42CD-9DEF-AC253A84F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1">
            <a:extLst xmlns:a="http://schemas.openxmlformats.org/drawingml/2006/main">
              <a:ext uri="{FF2B5EF4-FFF2-40B4-BE49-F238E27FC236}">
                <a16:creationId xmlns:a16="http://schemas.microsoft.com/office/drawing/2014/main" id="{45F2B592-72C9-4413-ABD5-4A06ACB3D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OPERATION · 30–40</a:t>
            </a:r>
          </a:p>
        </p:txBody>
      </p:sp>
      <p:sp>
        <p:nvSpPr>
          <p:cNvPr id="9" name="footer-page-11">
            <a:extLst xmlns:a="http://schemas.openxmlformats.org/drawingml/2006/main">
              <a:ext uri="{FF2B5EF4-FFF2-40B4-BE49-F238E27FC236}">
                <a16:creationId xmlns:a16="http://schemas.microsoft.com/office/drawing/2014/main" id="{2940584E-FD6B-4515-9A1D-3CE3B1E31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11 / 22</a:t>
            </a:r>
          </a:p>
        </p:txBody>
      </p:sp>
      <p:sp>
        <p:nvSpPr>
          <p:cNvPr id="10" name="schedule-day1">
            <a:extLst xmlns:a="http://schemas.openxmlformats.org/drawingml/2006/main">
              <a:ext uri="{FF2B5EF4-FFF2-40B4-BE49-F238E27FC236}">
                <a16:creationId xmlns:a16="http://schemas.microsoft.com/office/drawing/2014/main" id="{AD4841A8-FAB0-46C6-93FD-B3F93BCDC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095500"/>
            <a:ext cx="4953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DAY 1 · 오늘</a:t>
            </a:r>
          </a:p>
        </p:txBody>
      </p:sp>
      <p:sp>
        <p:nvSpPr>
          <p:cNvPr id="11" name="schedule-day2">
            <a:extLst xmlns:a="http://schemas.openxmlformats.org/drawingml/2006/main">
              <a:ext uri="{FF2B5EF4-FFF2-40B4-BE49-F238E27FC236}">
                <a16:creationId xmlns:a16="http://schemas.microsoft.com/office/drawing/2014/main" id="{C1EB9845-00C8-4624-A0D3-E775C8B33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095500"/>
            <a:ext cx="4953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DAY 2 · 내일</a:t>
            </a:r>
          </a:p>
        </p:txBody>
      </p:sp>
      <p:sp>
        <p:nvSpPr>
          <p:cNvPr id="12" name="d1-0-time">
            <a:extLst xmlns:a="http://schemas.openxmlformats.org/drawingml/2006/main">
              <a:ext uri="{FF2B5EF4-FFF2-40B4-BE49-F238E27FC236}">
                <a16:creationId xmlns:a16="http://schemas.microsoft.com/office/drawing/2014/main" id="{3CDABCC9-7C03-4284-89C1-C2B5030EB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57175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12:00</a:t>
            </a:r>
          </a:p>
        </p:txBody>
      </p:sp>
      <p:sp>
        <p:nvSpPr>
          <p:cNvPr id="13" name="d1-0-item">
            <a:extLst xmlns:a="http://schemas.openxmlformats.org/drawingml/2006/main">
              <a:ext uri="{FF2B5EF4-FFF2-40B4-BE49-F238E27FC236}">
                <a16:creationId xmlns:a16="http://schemas.microsoft.com/office/drawing/2014/main" id="{0DEF6229-6131-4706-9FEE-C7912CAB0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256222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중식</a:t>
            </a:r>
          </a:p>
        </p:txBody>
      </p:sp>
      <p:sp>
        <p:nvSpPr>
          <p:cNvPr id="14" name="d1-0-rule">
            <a:extLst xmlns:a="http://schemas.openxmlformats.org/drawingml/2006/main">
              <a:ext uri="{FF2B5EF4-FFF2-40B4-BE49-F238E27FC236}">
                <a16:creationId xmlns:a16="http://schemas.microsoft.com/office/drawing/2014/main" id="{E4F1D7CB-A08F-4630-AEF8-8C4DE6637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91465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d1-1-time">
            <a:extLst xmlns:a="http://schemas.openxmlformats.org/drawingml/2006/main">
              <a:ext uri="{FF2B5EF4-FFF2-40B4-BE49-F238E27FC236}">
                <a16:creationId xmlns:a16="http://schemas.microsoft.com/office/drawing/2014/main" id="{3471C490-EF22-49FD-9F55-C6DB77B92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08610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13:00</a:t>
            </a:r>
          </a:p>
        </p:txBody>
      </p:sp>
      <p:sp>
        <p:nvSpPr>
          <p:cNvPr id="16" name="d1-1-item">
            <a:extLst xmlns:a="http://schemas.openxmlformats.org/drawingml/2006/main">
              <a:ext uri="{FF2B5EF4-FFF2-40B4-BE49-F238E27FC236}">
                <a16:creationId xmlns:a16="http://schemas.microsoft.com/office/drawing/2014/main" id="{45070326-3A57-4915-B30A-7D525C036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07657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AI 창업·비즈니스 모델</a:t>
            </a:r>
          </a:p>
        </p:txBody>
      </p:sp>
      <p:sp>
        <p:nvSpPr>
          <p:cNvPr id="17" name="d1-1-rule">
            <a:extLst xmlns:a="http://schemas.openxmlformats.org/drawingml/2006/main">
              <a:ext uri="{FF2B5EF4-FFF2-40B4-BE49-F238E27FC236}">
                <a16:creationId xmlns:a16="http://schemas.microsoft.com/office/drawing/2014/main" id="{4573F6D8-9EFA-4FF2-B02A-483B8386E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2900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d1-2-time">
            <a:extLst xmlns:a="http://schemas.openxmlformats.org/drawingml/2006/main">
              <a:ext uri="{FF2B5EF4-FFF2-40B4-BE49-F238E27FC236}">
                <a16:creationId xmlns:a16="http://schemas.microsoft.com/office/drawing/2014/main" id="{D8E6AEF4-B1CD-400E-ACB4-4F9D4824C7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60045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14:00</a:t>
            </a:r>
          </a:p>
        </p:txBody>
      </p:sp>
      <p:sp>
        <p:nvSpPr>
          <p:cNvPr id="19" name="d1-2-item">
            <a:extLst xmlns:a="http://schemas.openxmlformats.org/drawingml/2006/main">
              <a:ext uri="{FF2B5EF4-FFF2-40B4-BE49-F238E27FC236}">
                <a16:creationId xmlns:a16="http://schemas.microsoft.com/office/drawing/2014/main" id="{BE68EE5B-E210-41F7-8DFD-955E5BFA1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9092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ChatGPT·Claude 마스터클래스</a:t>
            </a:r>
          </a:p>
        </p:txBody>
      </p:sp>
      <p:sp>
        <p:nvSpPr>
          <p:cNvPr id="20" name="d1-2-rule">
            <a:extLst xmlns:a="http://schemas.openxmlformats.org/drawingml/2006/main">
              <a:ext uri="{FF2B5EF4-FFF2-40B4-BE49-F238E27FC236}">
                <a16:creationId xmlns:a16="http://schemas.microsoft.com/office/drawing/2014/main" id="{884C44A3-90F7-4318-8E23-163B9BA75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94335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d1-3-time">
            <a:extLst xmlns:a="http://schemas.openxmlformats.org/drawingml/2006/main">
              <a:ext uri="{FF2B5EF4-FFF2-40B4-BE49-F238E27FC236}">
                <a16:creationId xmlns:a16="http://schemas.microsoft.com/office/drawing/2014/main" id="{B11E505D-7C3E-4074-BD48-A523631B1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1480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15:30</a:t>
            </a:r>
          </a:p>
        </p:txBody>
      </p:sp>
      <p:sp>
        <p:nvSpPr>
          <p:cNvPr id="22" name="d1-3-item">
            <a:extLst xmlns:a="http://schemas.openxmlformats.org/drawingml/2006/main">
              <a:ext uri="{FF2B5EF4-FFF2-40B4-BE49-F238E27FC236}">
                <a16:creationId xmlns:a16="http://schemas.microsoft.com/office/drawing/2014/main" id="{DB1E1C64-0776-4C89-90B0-A1828F832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10527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콘텐츠 제작·브랜드 기초</a:t>
            </a:r>
          </a:p>
        </p:txBody>
      </p:sp>
      <p:sp>
        <p:nvSpPr>
          <p:cNvPr id="23" name="d1-3-rule">
            <a:extLst xmlns:a="http://schemas.openxmlformats.org/drawingml/2006/main">
              <a:ext uri="{FF2B5EF4-FFF2-40B4-BE49-F238E27FC236}">
                <a16:creationId xmlns:a16="http://schemas.microsoft.com/office/drawing/2014/main" id="{41F85248-5549-498C-8373-83C5231BA1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45770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d1-4-time">
            <a:extLst xmlns:a="http://schemas.openxmlformats.org/drawingml/2006/main">
              <a:ext uri="{FF2B5EF4-FFF2-40B4-BE49-F238E27FC236}">
                <a16:creationId xmlns:a16="http://schemas.microsoft.com/office/drawing/2014/main" id="{E9AA8B15-55F8-459B-91EF-92C3498236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62915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18:00</a:t>
            </a:r>
          </a:p>
        </p:txBody>
      </p:sp>
      <p:sp>
        <p:nvSpPr>
          <p:cNvPr id="25" name="d1-4-item">
            <a:extLst xmlns:a="http://schemas.openxmlformats.org/drawingml/2006/main">
              <a:ext uri="{FF2B5EF4-FFF2-40B4-BE49-F238E27FC236}">
                <a16:creationId xmlns:a16="http://schemas.microsoft.com/office/drawing/2014/main" id="{E05C6963-805D-49AE-95FA-622A2D86A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61962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석식·객실 배정</a:t>
            </a:r>
          </a:p>
        </p:txBody>
      </p:sp>
      <p:sp>
        <p:nvSpPr>
          <p:cNvPr id="26" name="d1-4-rule">
            <a:extLst xmlns:a="http://schemas.openxmlformats.org/drawingml/2006/main">
              <a:ext uri="{FF2B5EF4-FFF2-40B4-BE49-F238E27FC236}">
                <a16:creationId xmlns:a16="http://schemas.microsoft.com/office/drawing/2014/main" id="{0A17115B-857E-439C-8491-0FFB6797A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7205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d1-5-time">
            <a:extLst xmlns:a="http://schemas.openxmlformats.org/drawingml/2006/main">
              <a:ext uri="{FF2B5EF4-FFF2-40B4-BE49-F238E27FC236}">
                <a16:creationId xmlns:a16="http://schemas.microsoft.com/office/drawing/2014/main" id="{F3C17235-8471-4A2A-B903-84098256C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14350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19:30</a:t>
            </a:r>
          </a:p>
        </p:txBody>
      </p:sp>
      <p:sp>
        <p:nvSpPr>
          <p:cNvPr id="28" name="d1-5-item">
            <a:extLst xmlns:a="http://schemas.openxmlformats.org/drawingml/2006/main">
              <a:ext uri="{FF2B5EF4-FFF2-40B4-BE49-F238E27FC236}">
                <a16:creationId xmlns:a16="http://schemas.microsoft.com/office/drawing/2014/main" id="{6C0222E5-7620-4060-A9E9-5F76ABEA0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513397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정규 일정 종료</a:t>
            </a:r>
          </a:p>
        </p:txBody>
      </p:sp>
      <p:sp>
        <p:nvSpPr>
          <p:cNvPr id="29" name="d1-5-rule">
            <a:extLst xmlns:a="http://schemas.openxmlformats.org/drawingml/2006/main">
              <a:ext uri="{FF2B5EF4-FFF2-40B4-BE49-F238E27FC236}">
                <a16:creationId xmlns:a16="http://schemas.microsoft.com/office/drawing/2014/main" id="{3CC6C100-9A72-475B-8A32-E47F5D7B7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48640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d2-0-time">
            <a:extLst xmlns:a="http://schemas.openxmlformats.org/drawingml/2006/main">
              <a:ext uri="{FF2B5EF4-FFF2-40B4-BE49-F238E27FC236}">
                <a16:creationId xmlns:a16="http://schemas.microsoft.com/office/drawing/2014/main" id="{69BB5515-9560-4695-B263-A96C698900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57175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07:30</a:t>
            </a:r>
          </a:p>
        </p:txBody>
      </p:sp>
      <p:sp>
        <p:nvSpPr>
          <p:cNvPr id="31" name="d2-0-item">
            <a:extLst xmlns:a="http://schemas.openxmlformats.org/drawingml/2006/main">
              <a:ext uri="{FF2B5EF4-FFF2-40B4-BE49-F238E27FC236}">
                <a16:creationId xmlns:a16="http://schemas.microsoft.com/office/drawing/2014/main" id="{13AEF9BA-4294-4720-BF55-D4EE62483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256222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조식·09:00까지 체크아웃</a:t>
            </a:r>
          </a:p>
        </p:txBody>
      </p:sp>
      <p:sp>
        <p:nvSpPr>
          <p:cNvPr id="32" name="d2-0-rule">
            <a:extLst xmlns:a="http://schemas.openxmlformats.org/drawingml/2006/main">
              <a:ext uri="{FF2B5EF4-FFF2-40B4-BE49-F238E27FC236}">
                <a16:creationId xmlns:a16="http://schemas.microsoft.com/office/drawing/2014/main" id="{C8C6DC1F-03E6-4870-BCE3-66C1913C6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91465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3" name="d2-1-time">
            <a:extLst xmlns:a="http://schemas.openxmlformats.org/drawingml/2006/main">
              <a:ext uri="{FF2B5EF4-FFF2-40B4-BE49-F238E27FC236}">
                <a16:creationId xmlns:a16="http://schemas.microsoft.com/office/drawing/2014/main" id="{EEB12A55-56C1-42BB-8D46-181446063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00990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09:00</a:t>
            </a:r>
          </a:p>
        </p:txBody>
      </p:sp>
      <p:sp>
        <p:nvSpPr>
          <p:cNvPr id="34" name="d2-1-item">
            <a:extLst xmlns:a="http://schemas.openxmlformats.org/drawingml/2006/main">
              <a:ext uri="{FF2B5EF4-FFF2-40B4-BE49-F238E27FC236}">
                <a16:creationId xmlns:a16="http://schemas.microsoft.com/office/drawing/2014/main" id="{A6920C85-4987-4156-B663-C093B6459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300037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Codex·Claude Code 입문</a:t>
            </a:r>
          </a:p>
        </p:txBody>
      </p:sp>
      <p:sp>
        <p:nvSpPr>
          <p:cNvPr id="35" name="d2-1-rule">
            <a:extLst xmlns:a="http://schemas.openxmlformats.org/drawingml/2006/main">
              <a:ext uri="{FF2B5EF4-FFF2-40B4-BE49-F238E27FC236}">
                <a16:creationId xmlns:a16="http://schemas.microsoft.com/office/drawing/2014/main" id="{39C9AEB4-341E-44B7-B958-FB4346810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35280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6" name="d2-2-time">
            <a:extLst xmlns:a="http://schemas.openxmlformats.org/drawingml/2006/main">
              <a:ext uri="{FF2B5EF4-FFF2-40B4-BE49-F238E27FC236}">
                <a16:creationId xmlns:a16="http://schemas.microsoft.com/office/drawing/2014/main" id="{7AC2F6AA-7B0C-4740-ACB2-2734B79C6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44805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10:30</a:t>
            </a:r>
          </a:p>
        </p:txBody>
      </p:sp>
      <p:sp>
        <p:nvSpPr>
          <p:cNvPr id="37" name="d2-2-item">
            <a:extLst xmlns:a="http://schemas.openxmlformats.org/drawingml/2006/main">
              <a:ext uri="{FF2B5EF4-FFF2-40B4-BE49-F238E27FC236}">
                <a16:creationId xmlns:a16="http://schemas.microsoft.com/office/drawing/2014/main" id="{475366F7-953B-43BF-B336-C5061F4F3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343852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판매 홈페이지 구축·배포</a:t>
            </a:r>
          </a:p>
        </p:txBody>
      </p:sp>
      <p:sp>
        <p:nvSpPr>
          <p:cNvPr id="38" name="d2-2-rule">
            <a:extLst xmlns:a="http://schemas.openxmlformats.org/drawingml/2006/main">
              <a:ext uri="{FF2B5EF4-FFF2-40B4-BE49-F238E27FC236}">
                <a16:creationId xmlns:a16="http://schemas.microsoft.com/office/drawing/2014/main" id="{2D62F0A8-8641-4359-9C9D-BD1EFA811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79095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9" name="d2-3-time">
            <a:extLst xmlns:a="http://schemas.openxmlformats.org/drawingml/2006/main">
              <a:ext uri="{FF2B5EF4-FFF2-40B4-BE49-F238E27FC236}">
                <a16:creationId xmlns:a16="http://schemas.microsoft.com/office/drawing/2014/main" id="{0F433F84-A161-4528-AE1D-9840CEC5F5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88620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12:00</a:t>
            </a:r>
          </a:p>
        </p:txBody>
      </p:sp>
      <p:sp>
        <p:nvSpPr>
          <p:cNvPr id="40" name="d2-3-item">
            <a:extLst xmlns:a="http://schemas.openxmlformats.org/drawingml/2006/main">
              <a:ext uri="{FF2B5EF4-FFF2-40B4-BE49-F238E27FC236}">
                <a16:creationId xmlns:a16="http://schemas.microsoft.com/office/drawing/2014/main" id="{C4023653-78CB-49A5-8D36-6C10D4A0C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387667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중식</a:t>
            </a:r>
          </a:p>
        </p:txBody>
      </p:sp>
      <p:sp>
        <p:nvSpPr>
          <p:cNvPr id="41" name="d2-3-rule">
            <a:extLst xmlns:a="http://schemas.openxmlformats.org/drawingml/2006/main">
              <a:ext uri="{FF2B5EF4-FFF2-40B4-BE49-F238E27FC236}">
                <a16:creationId xmlns:a16="http://schemas.microsoft.com/office/drawing/2014/main" id="{87EEBB46-FCE6-44AE-BA7E-E5555BF0E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2910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2" name="d2-4-time">
            <a:extLst xmlns:a="http://schemas.openxmlformats.org/drawingml/2006/main">
              <a:ext uri="{FF2B5EF4-FFF2-40B4-BE49-F238E27FC236}">
                <a16:creationId xmlns:a16="http://schemas.microsoft.com/office/drawing/2014/main" id="{82FB80CF-C1CB-47A3-B493-D661E0498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32435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13:00</a:t>
            </a:r>
          </a:p>
        </p:txBody>
      </p:sp>
      <p:sp>
        <p:nvSpPr>
          <p:cNvPr id="43" name="d2-4-item">
            <a:extLst xmlns:a="http://schemas.openxmlformats.org/drawingml/2006/main">
              <a:ext uri="{FF2B5EF4-FFF2-40B4-BE49-F238E27FC236}">
                <a16:creationId xmlns:a16="http://schemas.microsoft.com/office/drawing/2014/main" id="{0C9DD8AC-0AE2-46A5-B89F-5BA151D84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431482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자동화·피칭 준비</a:t>
            </a:r>
          </a:p>
        </p:txBody>
      </p:sp>
      <p:sp>
        <p:nvSpPr>
          <p:cNvPr id="44" name="d2-4-rule">
            <a:extLst xmlns:a="http://schemas.openxmlformats.org/drawingml/2006/main">
              <a:ext uri="{FF2B5EF4-FFF2-40B4-BE49-F238E27FC236}">
                <a16:creationId xmlns:a16="http://schemas.microsoft.com/office/drawing/2014/main" id="{083AD9EC-1FDF-404F-A2EE-63ACE12F3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66725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5" name="d2-5-time">
            <a:extLst xmlns:a="http://schemas.openxmlformats.org/drawingml/2006/main">
              <a:ext uri="{FF2B5EF4-FFF2-40B4-BE49-F238E27FC236}">
                <a16:creationId xmlns:a16="http://schemas.microsoft.com/office/drawing/2014/main" id="{E95FFE36-809E-410C-8F41-4E10164C8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76250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14:30</a:t>
            </a:r>
          </a:p>
        </p:txBody>
      </p:sp>
      <p:sp>
        <p:nvSpPr>
          <p:cNvPr id="46" name="d2-5-item">
            <a:extLst xmlns:a="http://schemas.openxmlformats.org/drawingml/2006/main">
              <a:ext uri="{FF2B5EF4-FFF2-40B4-BE49-F238E27FC236}">
                <a16:creationId xmlns:a16="http://schemas.microsoft.com/office/drawing/2014/main" id="{929A767D-5A33-4E24-8204-B7FF7CA4B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475297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데모데이</a:t>
            </a:r>
          </a:p>
        </p:txBody>
      </p:sp>
      <p:sp>
        <p:nvSpPr>
          <p:cNvPr id="47" name="d2-5-rule">
            <a:extLst xmlns:a="http://schemas.openxmlformats.org/drawingml/2006/main">
              <a:ext uri="{FF2B5EF4-FFF2-40B4-BE49-F238E27FC236}">
                <a16:creationId xmlns:a16="http://schemas.microsoft.com/office/drawing/2014/main" id="{8F110930-86A8-4805-B436-5CF393F0C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510540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8" name="d2-6-time">
            <a:extLst xmlns:a="http://schemas.openxmlformats.org/drawingml/2006/main">
              <a:ext uri="{FF2B5EF4-FFF2-40B4-BE49-F238E27FC236}">
                <a16:creationId xmlns:a16="http://schemas.microsoft.com/office/drawing/2014/main" id="{28FFD92A-FF62-42A1-AFAF-5A4A4567B9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5200650"/>
            <a:ext cx="8001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16:00</a:t>
            </a:r>
          </a:p>
        </p:txBody>
      </p:sp>
      <p:sp>
        <p:nvSpPr>
          <p:cNvPr id="49" name="d2-6-item">
            <a:extLst xmlns:a="http://schemas.openxmlformats.org/drawingml/2006/main">
              <a:ext uri="{FF2B5EF4-FFF2-40B4-BE49-F238E27FC236}">
                <a16:creationId xmlns:a16="http://schemas.microsoft.com/office/drawing/2014/main" id="{EBBC2050-411B-4FB2-8CCF-08AAF8008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5191125"/>
            <a:ext cx="40195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복귀 버스 출발</a:t>
            </a:r>
          </a:p>
        </p:txBody>
      </p:sp>
      <p:sp>
        <p:nvSpPr>
          <p:cNvPr id="50" name="d2-6-rule">
            <a:extLst xmlns:a="http://schemas.openxmlformats.org/drawingml/2006/main">
              <a:ext uri="{FF2B5EF4-FFF2-40B4-BE49-F238E27FC236}">
                <a16:creationId xmlns:a16="http://schemas.microsoft.com/office/drawing/2014/main" id="{96BCEBF9-F627-4C94-821D-59B6C4809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5543550"/>
            <a:ext cx="4953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1" name="schedule-note">
            <a:extLst xmlns:a="http://schemas.openxmlformats.org/drawingml/2006/main">
              <a:ext uri="{FF2B5EF4-FFF2-40B4-BE49-F238E27FC236}">
                <a16:creationId xmlns:a16="http://schemas.microsoft.com/office/drawing/2014/main" id="{2E1A8C16-3329-40C8-B43C-F0E44E41E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962650"/>
            <a:ext cx="619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세부 시간은 현장 상황에 따라 조정될 수 있습니다.</a:t>
            </a:r>
          </a:p>
        </p:txBody>
      </p:sp>
    </p:spTree>
    <p:extLst>
      <p:ext uri="{BB962C8B-B14F-4D97-AF65-F5344CB8AC3E}">
        <p14:creationId xmlns:p14="http://schemas.microsoft.com/office/powerpoint/2010/main" val="420425140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8" name="brand-gnu-up95n9">
            <a:extLst xmlns:a="http://schemas.openxmlformats.org/drawingml/2006/main">
              <a:ext uri="{FF2B5EF4-FFF2-40B4-BE49-F238E27FC236}">
                <a16:creationId xmlns:a16="http://schemas.microsoft.com/office/drawing/2014/main" id="{495B6E7F-A16B-4449-834E-3EE482CF50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up95n9">
            <a:extLst xmlns:a="http://schemas.openxmlformats.org/drawingml/2006/main">
              <a:ext uri="{FF2B5EF4-FFF2-40B4-BE49-F238E27FC236}">
                <a16:creationId xmlns:a16="http://schemas.microsoft.com/office/drawing/2014/main" id="{854C10EC-BB05-410C-B058-CFEEB0E0A4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up95n9">
            <a:extLst xmlns:a="http://schemas.openxmlformats.org/drawingml/2006/main">
              <a:ext uri="{FF2B5EF4-FFF2-40B4-BE49-F238E27FC236}">
                <a16:creationId xmlns:a16="http://schemas.microsoft.com/office/drawing/2014/main" id="{005D3D04-E1E4-4F5C-8247-65AF255ED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2">
            <a:extLst xmlns:a="http://schemas.openxmlformats.org/drawingml/2006/main">
              <a:ext uri="{FF2B5EF4-FFF2-40B4-BE49-F238E27FC236}">
                <a16:creationId xmlns:a16="http://schemas.microsoft.com/office/drawing/2014/main" id="{347F04DA-F278-43B6-9543-4A39FB82A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FINAL OUTPUT</a:t>
            </a:r>
          </a:p>
        </p:txBody>
      </p:sp>
      <p:sp>
        <p:nvSpPr>
          <p:cNvPr id="5" name="title-12">
            <a:extLst xmlns:a="http://schemas.openxmlformats.org/drawingml/2006/main">
              <a:ext uri="{FF2B5EF4-FFF2-40B4-BE49-F238E27FC236}">
                <a16:creationId xmlns:a16="http://schemas.microsoft.com/office/drawing/2014/main" id="{7EDF2802-DDFA-48FA-BF40-8CDD5EF55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4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목표는 발표가 아니라, 작동하는 결과물입니다</a:t>
            </a:r>
          </a:p>
        </p:txBody>
      </p:sp>
      <p:sp>
        <p:nvSpPr>
          <p:cNvPr id="6" name="footer-line-12">
            <a:extLst xmlns:a="http://schemas.openxmlformats.org/drawingml/2006/main">
              <a:ext uri="{FF2B5EF4-FFF2-40B4-BE49-F238E27FC236}">
                <a16:creationId xmlns:a16="http://schemas.microsoft.com/office/drawing/2014/main" id="{9E457386-B6A2-48B7-91DD-FE7AB4B85D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2">
            <a:extLst xmlns:a="http://schemas.openxmlformats.org/drawingml/2006/main">
              <a:ext uri="{FF2B5EF4-FFF2-40B4-BE49-F238E27FC236}">
                <a16:creationId xmlns:a16="http://schemas.microsoft.com/office/drawing/2014/main" id="{217EC395-0A92-4EF2-87FA-EE4457217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2">
            <a:extLst xmlns:a="http://schemas.openxmlformats.org/drawingml/2006/main">
              <a:ext uri="{FF2B5EF4-FFF2-40B4-BE49-F238E27FC236}">
                <a16:creationId xmlns:a16="http://schemas.microsoft.com/office/drawing/2014/main" id="{0A371065-C510-472F-A450-2373F3024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OPERATION · 30–40</a:t>
            </a:r>
          </a:p>
        </p:txBody>
      </p:sp>
      <p:sp>
        <p:nvSpPr>
          <p:cNvPr id="9" name="footer-page-12">
            <a:extLst xmlns:a="http://schemas.openxmlformats.org/drawingml/2006/main">
              <a:ext uri="{FF2B5EF4-FFF2-40B4-BE49-F238E27FC236}">
                <a16:creationId xmlns:a16="http://schemas.microsoft.com/office/drawing/2014/main" id="{2D41E87C-2301-4594-8D49-3EE4708E84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12 / 22</a:t>
            </a:r>
          </a:p>
        </p:txBody>
      </p:sp>
      <p:sp>
        <p:nvSpPr>
          <p:cNvPr id="10" name="output-num-0">
            <a:extLst xmlns:a="http://schemas.openxmlformats.org/drawingml/2006/main">
              <a:ext uri="{FF2B5EF4-FFF2-40B4-BE49-F238E27FC236}">
                <a16:creationId xmlns:a16="http://schemas.microsoft.com/office/drawing/2014/main" id="{55EAF8CE-19E6-4D9B-B5C0-EE10DA9BC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133600"/>
            <a:ext cx="6096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9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1" name="output-title-0">
            <a:extLst xmlns:a="http://schemas.openxmlformats.org/drawingml/2006/main">
              <a:ext uri="{FF2B5EF4-FFF2-40B4-BE49-F238E27FC236}">
                <a16:creationId xmlns:a16="http://schemas.microsoft.com/office/drawing/2014/main" id="{1EE3EEB7-B3FC-45DF-B619-F3CB68065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43050" y="2114550"/>
            <a:ext cx="31242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AI 디지털 콘텐츠</a:t>
            </a:r>
          </a:p>
        </p:txBody>
      </p:sp>
      <p:sp>
        <p:nvSpPr>
          <p:cNvPr id="12" name="output-detail-0">
            <a:extLst xmlns:a="http://schemas.openxmlformats.org/drawingml/2006/main">
              <a:ext uri="{FF2B5EF4-FFF2-40B4-BE49-F238E27FC236}">
                <a16:creationId xmlns:a16="http://schemas.microsoft.com/office/drawing/2014/main" id="{A60BF3A1-528F-4F79-8AFB-E3B503E41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2143125"/>
            <a:ext cx="65341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실제로 사용할 수 있는 핵심 상품 1종</a:t>
            </a:r>
          </a:p>
        </p:txBody>
      </p:sp>
      <p:sp>
        <p:nvSpPr>
          <p:cNvPr id="13" name="output-rule-0">
            <a:extLst xmlns:a="http://schemas.openxmlformats.org/drawingml/2006/main">
              <a:ext uri="{FF2B5EF4-FFF2-40B4-BE49-F238E27FC236}">
                <a16:creationId xmlns:a16="http://schemas.microsoft.com/office/drawing/2014/main" id="{590933D4-AA3E-4B40-B698-6B73F05DC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86050"/>
            <a:ext cx="108013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output-num-1">
            <a:extLst xmlns:a="http://schemas.openxmlformats.org/drawingml/2006/main">
              <a:ext uri="{FF2B5EF4-FFF2-40B4-BE49-F238E27FC236}">
                <a16:creationId xmlns:a16="http://schemas.microsoft.com/office/drawing/2014/main" id="{1C772908-C8AD-434B-8EE6-B2FD629C08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028950"/>
            <a:ext cx="6096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9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02</a:t>
            </a:r>
          </a:p>
        </p:txBody>
      </p:sp>
      <p:sp>
        <p:nvSpPr>
          <p:cNvPr id="15" name="output-title-1">
            <a:extLst xmlns:a="http://schemas.openxmlformats.org/drawingml/2006/main">
              <a:ext uri="{FF2B5EF4-FFF2-40B4-BE49-F238E27FC236}">
                <a16:creationId xmlns:a16="http://schemas.microsoft.com/office/drawing/2014/main" id="{EE4D285B-23C8-4D64-9E2D-C732B7BCC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43050" y="3009900"/>
            <a:ext cx="31242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브랜드 패키지</a:t>
            </a:r>
          </a:p>
        </p:txBody>
      </p:sp>
      <p:sp>
        <p:nvSpPr>
          <p:cNvPr id="16" name="output-detail-1">
            <a:extLst xmlns:a="http://schemas.openxmlformats.org/drawingml/2006/main">
              <a:ext uri="{FF2B5EF4-FFF2-40B4-BE49-F238E27FC236}">
                <a16:creationId xmlns:a16="http://schemas.microsoft.com/office/drawing/2014/main" id="{E5B04DF1-243A-4A35-B820-8F85B91D6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3038475"/>
            <a:ext cx="65341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이름·슬로건·로고·홍보 콘텐츠</a:t>
            </a:r>
          </a:p>
        </p:txBody>
      </p:sp>
      <p:sp>
        <p:nvSpPr>
          <p:cNvPr id="17" name="output-rule-1">
            <a:extLst xmlns:a="http://schemas.openxmlformats.org/drawingml/2006/main">
              <a:ext uri="{FF2B5EF4-FFF2-40B4-BE49-F238E27FC236}">
                <a16:creationId xmlns:a16="http://schemas.microsoft.com/office/drawing/2014/main" id="{BD056025-AE38-4041-8692-75E8FDFEC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81400"/>
            <a:ext cx="108013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output-num-2">
            <a:extLst xmlns:a="http://schemas.openxmlformats.org/drawingml/2006/main">
              <a:ext uri="{FF2B5EF4-FFF2-40B4-BE49-F238E27FC236}">
                <a16:creationId xmlns:a16="http://schemas.microsoft.com/office/drawing/2014/main" id="{C2D60435-CB9A-4F08-BC30-D572DFDF1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24300"/>
            <a:ext cx="6096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9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03</a:t>
            </a:r>
          </a:p>
        </p:txBody>
      </p:sp>
      <p:sp>
        <p:nvSpPr>
          <p:cNvPr id="19" name="output-title-2">
            <a:extLst xmlns:a="http://schemas.openxmlformats.org/drawingml/2006/main">
              <a:ext uri="{FF2B5EF4-FFF2-40B4-BE49-F238E27FC236}">
                <a16:creationId xmlns:a16="http://schemas.microsoft.com/office/drawing/2014/main" id="{051F45C4-D4EF-4E54-8F94-71A45A0C9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43050" y="3905250"/>
            <a:ext cx="31242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판매 홈페이지</a:t>
            </a:r>
          </a:p>
        </p:txBody>
      </p:sp>
      <p:sp>
        <p:nvSpPr>
          <p:cNvPr id="20" name="output-detail-2">
            <a:extLst xmlns:a="http://schemas.openxmlformats.org/drawingml/2006/main">
              <a:ext uri="{FF2B5EF4-FFF2-40B4-BE49-F238E27FC236}">
                <a16:creationId xmlns:a16="http://schemas.microsoft.com/office/drawing/2014/main" id="{917538DB-61A5-46C2-836A-B99E176D9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3933825"/>
            <a:ext cx="65341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상품 소개와 구매 버튼을 갖춘 배포 페이지</a:t>
            </a:r>
          </a:p>
        </p:txBody>
      </p:sp>
      <p:sp>
        <p:nvSpPr>
          <p:cNvPr id="21" name="output-rule-2">
            <a:extLst xmlns:a="http://schemas.openxmlformats.org/drawingml/2006/main">
              <a:ext uri="{FF2B5EF4-FFF2-40B4-BE49-F238E27FC236}">
                <a16:creationId xmlns:a16="http://schemas.microsoft.com/office/drawing/2014/main" id="{F67511F2-A041-48C8-B7A8-51C1BB546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76750"/>
            <a:ext cx="108013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output-num-3">
            <a:extLst xmlns:a="http://schemas.openxmlformats.org/drawingml/2006/main">
              <a:ext uri="{FF2B5EF4-FFF2-40B4-BE49-F238E27FC236}">
                <a16:creationId xmlns:a16="http://schemas.microsoft.com/office/drawing/2014/main" id="{26020FFF-78A0-4578-B98C-F3D2147970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19650"/>
            <a:ext cx="6096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9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04</a:t>
            </a:r>
          </a:p>
        </p:txBody>
      </p:sp>
      <p:sp>
        <p:nvSpPr>
          <p:cNvPr id="23" name="output-title-3">
            <a:extLst xmlns:a="http://schemas.openxmlformats.org/drawingml/2006/main">
              <a:ext uri="{FF2B5EF4-FFF2-40B4-BE49-F238E27FC236}">
                <a16:creationId xmlns:a16="http://schemas.microsoft.com/office/drawing/2014/main" id="{FA5C0E7E-EB16-4505-9576-3E62727A3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43050" y="4800600"/>
            <a:ext cx="31242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BMC·피치</a:t>
            </a:r>
          </a:p>
        </p:txBody>
      </p:sp>
      <p:sp>
        <p:nvSpPr>
          <p:cNvPr id="24" name="output-detail-3">
            <a:extLst xmlns:a="http://schemas.openxmlformats.org/drawingml/2006/main">
              <a:ext uri="{FF2B5EF4-FFF2-40B4-BE49-F238E27FC236}">
                <a16:creationId xmlns:a16="http://schemas.microsoft.com/office/drawing/2014/main" id="{0EE855D8-4012-4A7E-B313-124EA11A7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4829175"/>
            <a:ext cx="65341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고객 문제, 가치제안, 수익구조, 라이브 데모</a:t>
            </a:r>
          </a:p>
        </p:txBody>
      </p:sp>
      <p:sp>
        <p:nvSpPr>
          <p:cNvPr id="25" name="output-rule-3">
            <a:extLst xmlns:a="http://schemas.openxmlformats.org/drawingml/2006/main">
              <a:ext uri="{FF2B5EF4-FFF2-40B4-BE49-F238E27FC236}">
                <a16:creationId xmlns:a16="http://schemas.microsoft.com/office/drawing/2014/main" id="{3A5A1887-CF99-4D61-87FF-E61D3300F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72100"/>
            <a:ext cx="108013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output-submit">
            <a:extLst xmlns:a="http://schemas.openxmlformats.org/drawingml/2006/main">
              <a:ext uri="{FF2B5EF4-FFF2-40B4-BE49-F238E27FC236}">
                <a16:creationId xmlns:a16="http://schemas.microsoft.com/office/drawing/2014/main" id="{1F50B106-146E-43CB-B2BF-132445119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734050"/>
            <a:ext cx="10801350" cy="400050"/>
          </a:xfrm>
          <a:prstGeom xmlns:a="http://schemas.openxmlformats.org/drawingml/2006/main" prst="roundRect">
            <a:avLst>
              <a:gd name="adj" fmla="val 38095"/>
            </a:avLst>
          </a:prstGeom>
          <a:solidFill xmlns:a="http://schemas.openxmlformats.org/drawingml/2006/main">
            <a:srgbClr val="E8F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output-submit-text">
            <a:extLst xmlns:a="http://schemas.openxmlformats.org/drawingml/2006/main">
              <a:ext uri="{FF2B5EF4-FFF2-40B4-BE49-F238E27FC236}">
                <a16:creationId xmlns:a16="http://schemas.microsoft.com/office/drawing/2014/main" id="{93543981-5F97-41CC-945B-9577056D1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10250"/>
            <a:ext cx="104203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배포 URL 또는 결과물 파일을 팀별로 최종 안내 페이지에 등록합니다.</a:t>
            </a:r>
          </a:p>
        </p:txBody>
      </p:sp>
    </p:spTree>
    <p:extLst>
      <p:ext uri="{BB962C8B-B14F-4D97-AF65-F5344CB8AC3E}">
        <p14:creationId xmlns:p14="http://schemas.microsoft.com/office/powerpoint/2010/main" val="303215060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73B7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6" name="brand-gnu-3yj4sa">
            <a:extLst xmlns:a="http://schemas.openxmlformats.org/drawingml/2006/main">
              <a:ext uri="{FF2B5EF4-FFF2-40B4-BE49-F238E27FC236}">
                <a16:creationId xmlns:a16="http://schemas.microsoft.com/office/drawing/2014/main" id="{FB04FD2D-88C5-4D34-B7BE-37A14E582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3yj4sa">
            <a:extLst xmlns:a="http://schemas.openxmlformats.org/drawingml/2006/main">
              <a:ext uri="{FF2B5EF4-FFF2-40B4-BE49-F238E27FC236}">
                <a16:creationId xmlns:a16="http://schemas.microsoft.com/office/drawing/2014/main" id="{80AF256A-1BBF-4E4D-9229-D0D013A078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E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3yj4sa">
            <a:extLst xmlns:a="http://schemas.openxmlformats.org/drawingml/2006/main">
              <a:ext uri="{FF2B5EF4-FFF2-40B4-BE49-F238E27FC236}">
                <a16:creationId xmlns:a16="http://schemas.microsoft.com/office/drawing/2014/main" id="{6046FA1D-2DE0-4FD1-9E41-055AFFFE9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3">
            <a:extLst xmlns:a="http://schemas.openxmlformats.org/drawingml/2006/main">
              <a:ext uri="{FF2B5EF4-FFF2-40B4-BE49-F238E27FC236}">
                <a16:creationId xmlns:a16="http://schemas.microsoft.com/office/drawing/2014/main" id="{B5297A5A-50EE-4A75-8CDA-18ADC69C7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NEED HELP?</a:t>
            </a:r>
          </a:p>
        </p:txBody>
      </p:sp>
      <p:sp>
        <p:nvSpPr>
          <p:cNvPr id="5" name="title-13">
            <a:extLst xmlns:a="http://schemas.openxmlformats.org/drawingml/2006/main">
              <a:ext uri="{FF2B5EF4-FFF2-40B4-BE49-F238E27FC236}">
                <a16:creationId xmlns:a16="http://schemas.microsoft.com/office/drawing/2014/main" id="{85BF81FC-DF0F-4448-B3D5-48815B3B0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5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35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필요할 때는 참지 말고 바로 연락하세요</a:t>
            </a:r>
          </a:p>
        </p:txBody>
      </p:sp>
      <p:sp>
        <p:nvSpPr>
          <p:cNvPr id="6" name="footer-line-13">
            <a:extLst xmlns:a="http://schemas.openxmlformats.org/drawingml/2006/main">
              <a:ext uri="{FF2B5EF4-FFF2-40B4-BE49-F238E27FC236}">
                <a16:creationId xmlns:a16="http://schemas.microsoft.com/office/drawing/2014/main" id="{0140423B-74DA-4375-A173-F6D3A6F37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3">
            <a:extLst xmlns:a="http://schemas.openxmlformats.org/drawingml/2006/main">
              <a:ext uri="{FF2B5EF4-FFF2-40B4-BE49-F238E27FC236}">
                <a16:creationId xmlns:a16="http://schemas.microsoft.com/office/drawing/2014/main" id="{8B2733E0-B289-4D2E-AA47-0C9DF32F03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3">
            <a:extLst xmlns:a="http://schemas.openxmlformats.org/drawingml/2006/main">
              <a:ext uri="{FF2B5EF4-FFF2-40B4-BE49-F238E27FC236}">
                <a16:creationId xmlns:a16="http://schemas.microsoft.com/office/drawing/2014/main" id="{5DB21654-C710-4E02-BA2B-064987D6D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OPERATION · 30–40</a:t>
            </a:r>
          </a:p>
        </p:txBody>
      </p:sp>
      <p:sp>
        <p:nvSpPr>
          <p:cNvPr id="9" name="footer-page-13">
            <a:extLst xmlns:a="http://schemas.openxmlformats.org/drawingml/2006/main">
              <a:ext uri="{FF2B5EF4-FFF2-40B4-BE49-F238E27FC236}">
                <a16:creationId xmlns:a16="http://schemas.microsoft.com/office/drawing/2014/main" id="{2079491E-ED3A-46C9-91A0-D9BCFF39B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13 / 22</a:t>
            </a:r>
          </a:p>
        </p:txBody>
      </p:sp>
      <p:sp>
        <p:nvSpPr>
          <p:cNvPr id="10" name="contact-role-0">
            <a:extLst xmlns:a="http://schemas.openxmlformats.org/drawingml/2006/main">
              <a:ext uri="{FF2B5EF4-FFF2-40B4-BE49-F238E27FC236}">
                <a16:creationId xmlns:a16="http://schemas.microsoft.com/office/drawing/2014/main" id="{1B368A07-D5FB-46F4-9CD0-54B490979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28850"/>
            <a:ext cx="228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책임자·메인강사</a:t>
            </a:r>
          </a:p>
        </p:txBody>
      </p:sp>
      <p:sp>
        <p:nvSpPr>
          <p:cNvPr id="11" name="contact-name-0">
            <a:extLst xmlns:a="http://schemas.openxmlformats.org/drawingml/2006/main">
              <a:ext uri="{FF2B5EF4-FFF2-40B4-BE49-F238E27FC236}">
                <a16:creationId xmlns:a16="http://schemas.microsoft.com/office/drawing/2014/main" id="{E5A55F16-0B0A-41F8-A5E5-D91069A2C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533650"/>
            <a:ext cx="2286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신대우 대표</a:t>
            </a:r>
          </a:p>
        </p:txBody>
      </p:sp>
      <p:sp>
        <p:nvSpPr>
          <p:cNvPr id="12" name="contact-phone-0">
            <a:extLst xmlns:a="http://schemas.openxmlformats.org/drawingml/2006/main">
              <a:ext uri="{FF2B5EF4-FFF2-40B4-BE49-F238E27FC236}">
                <a16:creationId xmlns:a16="http://schemas.microsoft.com/office/drawing/2014/main" id="{131B34FD-AAF9-4F32-94BA-82E4E1CD3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2438400"/>
            <a:ext cx="3905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010-8831-0705</a:t>
            </a:r>
          </a:p>
        </p:txBody>
      </p:sp>
      <p:sp>
        <p:nvSpPr>
          <p:cNvPr id="13" name="contact-rule-0">
            <a:extLst xmlns:a="http://schemas.openxmlformats.org/drawingml/2006/main">
              <a:ext uri="{FF2B5EF4-FFF2-40B4-BE49-F238E27FC236}">
                <a16:creationId xmlns:a16="http://schemas.microsoft.com/office/drawing/2014/main" id="{F66B6A47-79EC-42F9-B107-765A3D2BA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067050"/>
            <a:ext cx="6667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ontact-role-1">
            <a:extLst xmlns:a="http://schemas.openxmlformats.org/drawingml/2006/main">
              <a:ext uri="{FF2B5EF4-FFF2-40B4-BE49-F238E27FC236}">
                <a16:creationId xmlns:a16="http://schemas.microsoft.com/office/drawing/2014/main" id="{B1DF2E49-7DB2-44B1-B136-B2A8AB8FB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295650"/>
            <a:ext cx="228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운영총괄</a:t>
            </a:r>
          </a:p>
        </p:txBody>
      </p:sp>
      <p:sp>
        <p:nvSpPr>
          <p:cNvPr id="15" name="contact-name-1">
            <a:extLst xmlns:a="http://schemas.openxmlformats.org/drawingml/2006/main">
              <a:ext uri="{FF2B5EF4-FFF2-40B4-BE49-F238E27FC236}">
                <a16:creationId xmlns:a16="http://schemas.microsoft.com/office/drawing/2014/main" id="{06E411F8-FAA8-4C8B-9EBB-216BE643E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00450"/>
            <a:ext cx="2286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김기현</a:t>
            </a:r>
          </a:p>
        </p:txBody>
      </p:sp>
      <p:sp>
        <p:nvSpPr>
          <p:cNvPr id="16" name="contact-phone-1">
            <a:extLst xmlns:a="http://schemas.openxmlformats.org/drawingml/2006/main">
              <a:ext uri="{FF2B5EF4-FFF2-40B4-BE49-F238E27FC236}">
                <a16:creationId xmlns:a16="http://schemas.microsoft.com/office/drawing/2014/main" id="{43E6D358-1AD2-4D81-BDAD-CB8A9AEB2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3505200"/>
            <a:ext cx="3905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010-6293-0916</a:t>
            </a:r>
          </a:p>
        </p:txBody>
      </p:sp>
      <p:sp>
        <p:nvSpPr>
          <p:cNvPr id="17" name="contact-rule-1">
            <a:extLst xmlns:a="http://schemas.openxmlformats.org/drawingml/2006/main">
              <a:ext uri="{FF2B5EF4-FFF2-40B4-BE49-F238E27FC236}">
                <a16:creationId xmlns:a16="http://schemas.microsoft.com/office/drawing/2014/main" id="{2908682A-A6B2-49C1-8755-2626B81D2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133850"/>
            <a:ext cx="6667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contact-role-2">
            <a:extLst xmlns:a="http://schemas.openxmlformats.org/drawingml/2006/main">
              <a:ext uri="{FF2B5EF4-FFF2-40B4-BE49-F238E27FC236}">
                <a16:creationId xmlns:a16="http://schemas.microsoft.com/office/drawing/2014/main" id="{EB924B74-43F5-494D-866F-D09FA6394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362450"/>
            <a:ext cx="228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운영·강의보조</a:t>
            </a:r>
          </a:p>
        </p:txBody>
      </p:sp>
      <p:sp>
        <p:nvSpPr>
          <p:cNvPr id="19" name="contact-name-2">
            <a:extLst xmlns:a="http://schemas.openxmlformats.org/drawingml/2006/main">
              <a:ext uri="{FF2B5EF4-FFF2-40B4-BE49-F238E27FC236}">
                <a16:creationId xmlns:a16="http://schemas.microsoft.com/office/drawing/2014/main" id="{C058005F-02A2-4259-91B4-6FC6D277C4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667250"/>
            <a:ext cx="2286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호준</a:t>
            </a:r>
          </a:p>
        </p:txBody>
      </p:sp>
      <p:sp>
        <p:nvSpPr>
          <p:cNvPr id="20" name="contact-phone-2">
            <a:extLst xmlns:a="http://schemas.openxmlformats.org/drawingml/2006/main">
              <a:ext uri="{FF2B5EF4-FFF2-40B4-BE49-F238E27FC236}">
                <a16:creationId xmlns:a16="http://schemas.microsoft.com/office/drawing/2014/main" id="{9667FBEC-6A93-4DC8-A1A1-54E986BA73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4572000"/>
            <a:ext cx="39052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010-4951-0699</a:t>
            </a:r>
          </a:p>
        </p:txBody>
      </p:sp>
      <p:sp>
        <p:nvSpPr>
          <p:cNvPr id="21" name="contact-rule-2">
            <a:extLst xmlns:a="http://schemas.openxmlformats.org/drawingml/2006/main">
              <a:ext uri="{FF2B5EF4-FFF2-40B4-BE49-F238E27FC236}">
                <a16:creationId xmlns:a16="http://schemas.microsoft.com/office/drawing/2014/main" id="{4F1D29C4-9ED2-4BC5-9A03-7D66ED698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650"/>
            <a:ext cx="6667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contact-119">
            <a:extLst xmlns:a="http://schemas.openxmlformats.org/drawingml/2006/main">
              <a:ext uri="{FF2B5EF4-FFF2-40B4-BE49-F238E27FC236}">
                <a16:creationId xmlns:a16="http://schemas.microsoft.com/office/drawing/2014/main" id="{5E2B1796-0855-469D-8FAC-470145B90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43850" y="2228850"/>
            <a:ext cx="3638550" cy="2933700"/>
          </a:xfrm>
          <a:prstGeom xmlns:a="http://schemas.openxmlformats.org/drawingml/2006/main" prst="roundRect">
            <a:avLst>
              <a:gd name="adj" fmla="val 5195"/>
            </a:avLst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contact-119-label">
            <a:extLst xmlns:a="http://schemas.openxmlformats.org/drawingml/2006/main">
              <a:ext uri="{FF2B5EF4-FFF2-40B4-BE49-F238E27FC236}">
                <a16:creationId xmlns:a16="http://schemas.microsoft.com/office/drawing/2014/main" id="{AB8FDFA9-E4D0-4FC4-B698-8FFB06677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552700"/>
            <a:ext cx="2952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6D8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FFF6D8"/>
                </a:solidFill>
                <a:latin typeface="Noto Sans KR"/>
                <a:ea typeface="Noto Sans KR"/>
                <a:cs typeface="Noto Sans KR"/>
              </a:rPr>
              <a:t>EMERGENCY</a:t>
            </a:r>
          </a:p>
        </p:txBody>
      </p:sp>
      <p:sp>
        <p:nvSpPr>
          <p:cNvPr id="24" name="contact-119-number">
            <a:extLst xmlns:a="http://schemas.openxmlformats.org/drawingml/2006/main">
              <a:ext uri="{FF2B5EF4-FFF2-40B4-BE49-F238E27FC236}">
                <a16:creationId xmlns:a16="http://schemas.microsoft.com/office/drawing/2014/main" id="{C50FB636-587F-4E04-9EFC-DC1523B79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971800"/>
            <a:ext cx="295275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72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72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119</a:t>
            </a:r>
          </a:p>
        </p:txBody>
      </p:sp>
      <p:sp>
        <p:nvSpPr>
          <p:cNvPr id="25" name="contact-119-copy">
            <a:extLst xmlns:a="http://schemas.openxmlformats.org/drawingml/2006/main">
              <a:ext uri="{FF2B5EF4-FFF2-40B4-BE49-F238E27FC236}">
                <a16:creationId xmlns:a16="http://schemas.microsoft.com/office/drawing/2014/main" id="{438EBE17-1B8E-4EB6-9900-C04A3F280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4229100"/>
            <a:ext cx="28575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안전한 위치 확보 후</a:t>
            </a:r>
          </a:p>
          <a:p xmlns:a="http://schemas.openxmlformats.org/drawingml/2006/main">
            <a:pPr algn="l">
              <a:defRPr sz="14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현장 주소와 상황을 정확히 말합니다.</a:t>
            </a:r>
          </a:p>
        </p:txBody>
      </p:sp>
    </p:spTree>
    <p:extLst>
      <p:ext uri="{BB962C8B-B14F-4D97-AF65-F5344CB8AC3E}">
        <p14:creationId xmlns:p14="http://schemas.microsoft.com/office/powerpoint/2010/main" val="134701318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9" name="brand-gnu-5yrlxy">
            <a:extLst xmlns:a="http://schemas.openxmlformats.org/drawingml/2006/main">
              <a:ext uri="{FF2B5EF4-FFF2-40B4-BE49-F238E27FC236}">
                <a16:creationId xmlns:a16="http://schemas.microsoft.com/office/drawing/2014/main" id="{03921D82-5A39-43BE-8A7B-F01C827EE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5yrlxy">
            <a:extLst xmlns:a="http://schemas.openxmlformats.org/drawingml/2006/main">
              <a:ext uri="{FF2B5EF4-FFF2-40B4-BE49-F238E27FC236}">
                <a16:creationId xmlns:a16="http://schemas.microsoft.com/office/drawing/2014/main" id="{D25D2AED-8B73-4139-9B71-FB49C5BA9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5yrlxy">
            <a:extLst xmlns:a="http://schemas.openxmlformats.org/drawingml/2006/main">
              <a:ext uri="{FF2B5EF4-FFF2-40B4-BE49-F238E27FC236}">
                <a16:creationId xmlns:a16="http://schemas.microsoft.com/office/drawing/2014/main" id="{96483493-F824-4D51-84D6-2F8952D7F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4">
            <a:extLst xmlns:a="http://schemas.openxmlformats.org/drawingml/2006/main">
              <a:ext uri="{FF2B5EF4-FFF2-40B4-BE49-F238E27FC236}">
                <a16:creationId xmlns:a16="http://schemas.microsoft.com/office/drawing/2014/main" id="{2E94F078-8E9F-4F51-84CB-54AB6B9E88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LEARNING HUB</a:t>
            </a:r>
          </a:p>
        </p:txBody>
      </p:sp>
      <p:sp>
        <p:nvSpPr>
          <p:cNvPr id="5" name="title-14">
            <a:extLst xmlns:a="http://schemas.openxmlformats.org/drawingml/2006/main">
              <a:ext uri="{FF2B5EF4-FFF2-40B4-BE49-F238E27FC236}">
                <a16:creationId xmlns:a16="http://schemas.microsoft.com/office/drawing/2014/main" id="{17B0168D-1340-472D-A3B2-AB294A183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교재·실습페이지는 여기서 엽니다</a:t>
            </a:r>
          </a:p>
        </p:txBody>
      </p:sp>
      <p:sp>
        <p:nvSpPr>
          <p:cNvPr id="6" name="footer-line-14">
            <a:extLst xmlns:a="http://schemas.openxmlformats.org/drawingml/2006/main">
              <a:ext uri="{FF2B5EF4-FFF2-40B4-BE49-F238E27FC236}">
                <a16:creationId xmlns:a16="http://schemas.microsoft.com/office/drawing/2014/main" id="{6D8CA029-906C-4091-90AD-3E742F9A5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4">
            <a:extLst xmlns:a="http://schemas.openxmlformats.org/drawingml/2006/main">
              <a:ext uri="{FF2B5EF4-FFF2-40B4-BE49-F238E27FC236}">
                <a16:creationId xmlns:a16="http://schemas.microsoft.com/office/drawing/2014/main" id="{C0D33AAE-8A63-4AC8-A836-B012655A8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4">
            <a:extLst xmlns:a="http://schemas.openxmlformats.org/drawingml/2006/main">
              <a:ext uri="{FF2B5EF4-FFF2-40B4-BE49-F238E27FC236}">
                <a16:creationId xmlns:a16="http://schemas.microsoft.com/office/drawing/2014/main" id="{E8414F4D-96DB-4EC5-B3DA-113488A6D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OPERATION · 30–40</a:t>
            </a:r>
          </a:p>
        </p:txBody>
      </p:sp>
      <p:sp>
        <p:nvSpPr>
          <p:cNvPr id="9" name="footer-page-14">
            <a:extLst xmlns:a="http://schemas.openxmlformats.org/drawingml/2006/main">
              <a:ext uri="{FF2B5EF4-FFF2-40B4-BE49-F238E27FC236}">
                <a16:creationId xmlns:a16="http://schemas.microsoft.com/office/drawing/2014/main" id="{4D40D627-8CFE-4C13-8B61-AAC0D7596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14 / 22</a:t>
            </a:r>
          </a:p>
        </p:txBody>
      </p:sp>
      <p:sp>
        <p:nvSpPr>
          <p:cNvPr id="10" name="link-ticket">
            <a:extLst xmlns:a="http://schemas.openxmlformats.org/drawingml/2006/main">
              <a:ext uri="{FF2B5EF4-FFF2-40B4-BE49-F238E27FC236}">
                <a16:creationId xmlns:a16="http://schemas.microsoft.com/office/drawing/2014/main" id="{502468B8-A4EB-41FC-81C0-C94F5E915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133600"/>
            <a:ext cx="6610350" cy="3219450"/>
          </a:xfrm>
          <a:prstGeom xmlns:a="http://schemas.openxmlformats.org/drawingml/2006/main" prst="roundRect">
            <a:avLst>
              <a:gd name="adj" fmla="val 473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BE3EE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1" name="link-ticket-kicker">
            <a:extLst xmlns:a="http://schemas.openxmlformats.org/drawingml/2006/main">
              <a:ext uri="{FF2B5EF4-FFF2-40B4-BE49-F238E27FC236}">
                <a16:creationId xmlns:a16="http://schemas.microsoft.com/office/drawing/2014/main" id="{D71BF7B7-B057-4119-8A5C-FE869F7E21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3840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MAIN LINK</a:t>
            </a:r>
          </a:p>
        </p:txBody>
      </p:sp>
      <p:sp>
        <p:nvSpPr>
          <p:cNvPr id="12" name="link-ticket-title">
            <a:extLst xmlns:a="http://schemas.openxmlformats.org/drawingml/2006/main">
              <a:ext uri="{FF2B5EF4-FFF2-40B4-BE49-F238E27FC236}">
                <a16:creationId xmlns:a16="http://schemas.microsoft.com/office/drawing/2014/main" id="{F6EBED5C-9368-484A-B177-025332A28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838450"/>
            <a:ext cx="55245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한국AI교육진흥원</a:t>
            </a:r>
          </a:p>
          <a:p xmlns:a="http://schemas.openxmlformats.org/drawingml/2006/main">
            <a:pPr algn="l">
              <a:defRPr sz="29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자동화 실습페이지</a:t>
            </a:r>
          </a:p>
        </p:txBody>
      </p:sp>
      <p:sp>
        <p:nvSpPr>
          <p:cNvPr id="13" name="link-main">
            <a:extLst xmlns:a="http://schemas.openxmlformats.org/drawingml/2006/main">
              <a:ext uri="{FF2B5EF4-FFF2-40B4-BE49-F238E27FC236}">
                <a16:creationId xmlns:a16="http://schemas.microsoft.com/office/drawing/2014/main" id="{2913B768-4774-4007-84B1-A8DC76EA5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171950"/>
            <a:ext cx="56959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 u="sng">
                <a:solidFill>
                  <a:srgbClr val="005BAC"/>
                </a:solidFill>
                <a:latin typeface="Noto Sans KR"/>
                <a:ea typeface="Noto Sans KR"/>
                <a:cs typeface="Noto Sans KR"/>
                <a:hlinkClick xmlns:r="http://schemas.openxmlformats.org/officeDocument/2006/relationships" r:id="R5f84ef7290094573"/>
              </a:rPr>
              <a:t>https://m.site.naver.com/2akZH</a:t>
            </a:r>
          </a:p>
        </p:txBody>
      </p:sp>
      <p:sp>
        <p:nvSpPr>
          <p:cNvPr id="14" name="link-click">
            <a:extLst xmlns:a="http://schemas.openxmlformats.org/drawingml/2006/main">
              <a:ext uri="{FF2B5EF4-FFF2-40B4-BE49-F238E27FC236}">
                <a16:creationId xmlns:a16="http://schemas.microsoft.com/office/drawing/2014/main" id="{FDFCB0B5-7BE7-4E1C-AC94-43DC36105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762500"/>
            <a:ext cx="5524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클릭하거나 오른쪽 QR을 스캔하세요.</a:t>
            </a:r>
          </a:p>
        </p:txBody>
      </p:sp>
      <p:pic>
        <p:nvPicPr>
          <p:cNvPr id="3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a86cd5cbbd14356"/>
          <a:stretch xmlns:a="http://schemas.openxmlformats.org/drawingml/2006/main"/>
        </p:blipFill>
        <p:spPr>
          <a:xfrm xmlns:a="http://schemas.openxmlformats.org/drawingml/2006/main">
            <a:off x="8020050" y="2190750"/>
            <a:ext cx="2971800" cy="2971800"/>
          </a:xfrm>
          <a:prstGeom xmlns:a="http://schemas.openxmlformats.org/drawingml/2006/main" prst="rect">
            <a:avLst/>
          </a:prstGeom>
        </p:spPr>
      </p:pic>
      <p:sp>
        <p:nvSpPr>
          <p:cNvPr id="16" name="qr-label">
            <a:extLst xmlns:a="http://schemas.openxmlformats.org/drawingml/2006/main">
              <a:ext uri="{FF2B5EF4-FFF2-40B4-BE49-F238E27FC236}">
                <a16:creationId xmlns:a16="http://schemas.microsoft.com/office/drawing/2014/main" id="{23687913-8294-490A-8194-3F4FB3A08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5314950"/>
            <a:ext cx="29718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페이지 안의 QR</a:t>
            </a:r>
          </a:p>
        </p:txBody>
      </p:sp>
      <p:sp>
        <p:nvSpPr>
          <p:cNvPr id="17" name="qr-target">
            <a:extLst xmlns:a="http://schemas.openxmlformats.org/drawingml/2006/main">
              <a:ext uri="{FF2B5EF4-FFF2-40B4-BE49-F238E27FC236}">
                <a16:creationId xmlns:a16="http://schemas.microsoft.com/office/drawing/2014/main" id="{76E9A06B-4F02-40DC-9C7F-5A9E69049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5638800"/>
            <a:ext cx="36576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200" b="0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0" u="sng">
                <a:solidFill>
                  <a:srgbClr val="005BAC"/>
                </a:solidFill>
                <a:latin typeface="Noto Sans KR"/>
                <a:ea typeface="Noto Sans KR"/>
                <a:cs typeface="Noto Sans KR"/>
                <a:hlinkClick xmlns:r="http://schemas.openxmlformats.org/officeDocument/2006/relationships" r:id="R87c12e530f7047fb"/>
              </a:rPr>
              <a:t>https://m.site.naver.com/2a0DM</a:t>
            </a:r>
          </a:p>
        </p:txBody>
      </p:sp>
      <p:sp>
        <p:nvSpPr>
          <p:cNvPr id="18" name="qr-distinction">
            <a:extLst xmlns:a="http://schemas.openxmlformats.org/drawingml/2006/main">
              <a:ext uri="{FF2B5EF4-FFF2-40B4-BE49-F238E27FC236}">
                <a16:creationId xmlns:a16="http://schemas.microsoft.com/office/drawing/2014/main" id="{9B4AA81E-C6B5-4108-82FC-C97E21227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5981700"/>
            <a:ext cx="41529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※ 식당 출입 QR과는 다른 실습용 코드입니다.</a:t>
            </a:r>
          </a:p>
        </p:txBody>
      </p:sp>
    </p:spTree>
    <p:extLst>
      <p:ext uri="{BB962C8B-B14F-4D97-AF65-F5344CB8AC3E}">
        <p14:creationId xmlns:p14="http://schemas.microsoft.com/office/powerpoint/2010/main" val="106925624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390809506374700"/>
          <a:stretch xmlns:a="http://schemas.openxmlformats.org/drawingml/2006/main"/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  <p:sp>
        <p:nvSpPr>
          <p:cNvPr id="2" name="seating-phase">
            <a:extLst xmlns:a="http://schemas.openxmlformats.org/drawingml/2006/main">
              <a:ext uri="{FF2B5EF4-FFF2-40B4-BE49-F238E27FC236}">
                <a16:creationId xmlns:a16="http://schemas.microsoft.com/office/drawing/2014/main" id="{BAF58D8F-B419-4096-BFFF-99CE551D3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6229350"/>
            <a:ext cx="1885950" cy="361950"/>
          </a:xfrm>
          <a:prstGeom xmlns:a="http://schemas.openxmlformats.org/drawingml/2006/main" prst="roundRect">
            <a:avLst>
              <a:gd name="adj" fmla="val 42105"/>
            </a:avLst>
          </a:prstGeom>
          <a:solidFill xmlns:a="http://schemas.openxmlformats.org/drawingml/2006/main">
            <a:srgbClr val="073B7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seating-phase-text">
            <a:extLst xmlns:a="http://schemas.openxmlformats.org/drawingml/2006/main">
              <a:ext uri="{FF2B5EF4-FFF2-40B4-BE49-F238E27FC236}">
                <a16:creationId xmlns:a16="http://schemas.microsoft.com/office/drawing/2014/main" id="{B7A52D09-A437-4288-938E-6FAA87F1F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6315075"/>
            <a:ext cx="15811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TEAM · 40–45</a:t>
            </a:r>
          </a:p>
        </p:txBody>
      </p:sp>
    </p:spTree>
    <p:extLst>
      <p:ext uri="{BB962C8B-B14F-4D97-AF65-F5344CB8AC3E}">
        <p14:creationId xmlns:p14="http://schemas.microsoft.com/office/powerpoint/2010/main" val="186889738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05BA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4" name="grid-v-c3r1a9-0">
            <a:extLst xmlns:a="http://schemas.openxmlformats.org/drawingml/2006/main">
              <a:ext uri="{FF2B5EF4-FFF2-40B4-BE49-F238E27FC236}">
                <a16:creationId xmlns:a16="http://schemas.microsoft.com/office/drawing/2014/main" id="{FFD3BB63-2147-4137-8824-4044C66DA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grid-v-c3r1a9-64">
            <a:extLst xmlns:a="http://schemas.openxmlformats.org/drawingml/2006/main">
              <a:ext uri="{FF2B5EF4-FFF2-40B4-BE49-F238E27FC236}">
                <a16:creationId xmlns:a16="http://schemas.microsoft.com/office/drawing/2014/main" id="{5DCDCA02-7C42-44A6-B0C6-1CAB21809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grid-v-c3r1a9-128">
            <a:extLst xmlns:a="http://schemas.openxmlformats.org/drawingml/2006/main">
              <a:ext uri="{FF2B5EF4-FFF2-40B4-BE49-F238E27FC236}">
                <a16:creationId xmlns:a16="http://schemas.microsoft.com/office/drawing/2014/main" id="{B7C603C6-E9BB-46DB-9D03-3807C0C41C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grid-v-c3r1a9-192">
            <a:extLst xmlns:a="http://schemas.openxmlformats.org/drawingml/2006/main">
              <a:ext uri="{FF2B5EF4-FFF2-40B4-BE49-F238E27FC236}">
                <a16:creationId xmlns:a16="http://schemas.microsoft.com/office/drawing/2014/main" id="{40054989-6A57-4FCF-9E87-DC9262E22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grid-v-c3r1a9-256">
            <a:extLst xmlns:a="http://schemas.openxmlformats.org/drawingml/2006/main">
              <a:ext uri="{FF2B5EF4-FFF2-40B4-BE49-F238E27FC236}">
                <a16:creationId xmlns:a16="http://schemas.microsoft.com/office/drawing/2014/main" id="{6085416D-DAE8-4462-A2CA-CB83CB739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grid-v-c3r1a9-320">
            <a:extLst xmlns:a="http://schemas.openxmlformats.org/drawingml/2006/main">
              <a:ext uri="{FF2B5EF4-FFF2-40B4-BE49-F238E27FC236}">
                <a16:creationId xmlns:a16="http://schemas.microsoft.com/office/drawing/2014/main" id="{4F648AFC-C2B9-4279-A101-67FE4CA675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grid-v-c3r1a9-384">
            <a:extLst xmlns:a="http://schemas.openxmlformats.org/drawingml/2006/main">
              <a:ext uri="{FF2B5EF4-FFF2-40B4-BE49-F238E27FC236}">
                <a16:creationId xmlns:a16="http://schemas.microsoft.com/office/drawing/2014/main" id="{FC03208D-CF73-4B33-8004-D0F31034EC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grid-v-c3r1a9-448">
            <a:extLst xmlns:a="http://schemas.openxmlformats.org/drawingml/2006/main">
              <a:ext uri="{FF2B5EF4-FFF2-40B4-BE49-F238E27FC236}">
                <a16:creationId xmlns:a16="http://schemas.microsoft.com/office/drawing/2014/main" id="{8B788192-8BCF-4AFA-BA8C-B2C57DD7A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grid-v-c3r1a9-512">
            <a:extLst xmlns:a="http://schemas.openxmlformats.org/drawingml/2006/main">
              <a:ext uri="{FF2B5EF4-FFF2-40B4-BE49-F238E27FC236}">
                <a16:creationId xmlns:a16="http://schemas.microsoft.com/office/drawing/2014/main" id="{E9F1C3C1-2FCE-456F-84EA-B3232A397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grid-v-c3r1a9-576">
            <a:extLst xmlns:a="http://schemas.openxmlformats.org/drawingml/2006/main">
              <a:ext uri="{FF2B5EF4-FFF2-40B4-BE49-F238E27FC236}">
                <a16:creationId xmlns:a16="http://schemas.microsoft.com/office/drawing/2014/main" id="{9BA93E7C-D41C-4AE1-A48A-16762FB54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grid-v-c3r1a9-640">
            <a:extLst xmlns:a="http://schemas.openxmlformats.org/drawingml/2006/main">
              <a:ext uri="{FF2B5EF4-FFF2-40B4-BE49-F238E27FC236}">
                <a16:creationId xmlns:a16="http://schemas.microsoft.com/office/drawing/2014/main" id="{DE1AB388-B4D9-419F-98EA-958A703383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grid-v-c3r1a9-704">
            <a:extLst xmlns:a="http://schemas.openxmlformats.org/drawingml/2006/main">
              <a:ext uri="{FF2B5EF4-FFF2-40B4-BE49-F238E27FC236}">
                <a16:creationId xmlns:a16="http://schemas.microsoft.com/office/drawing/2014/main" id="{DA0B496E-B416-4CAA-A37E-BBAC9A652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grid-v-c3r1a9-768">
            <a:extLst xmlns:a="http://schemas.openxmlformats.org/drawingml/2006/main">
              <a:ext uri="{FF2B5EF4-FFF2-40B4-BE49-F238E27FC236}">
                <a16:creationId xmlns:a16="http://schemas.microsoft.com/office/drawing/2014/main" id="{A75304C7-FE5F-48BC-83F4-315BFB856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grid-v-c3r1a9-832">
            <a:extLst xmlns:a="http://schemas.openxmlformats.org/drawingml/2006/main">
              <a:ext uri="{FF2B5EF4-FFF2-40B4-BE49-F238E27FC236}">
                <a16:creationId xmlns:a16="http://schemas.microsoft.com/office/drawing/2014/main" id="{16264036-3F78-42CD-8902-190B5B8125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grid-v-c3r1a9-896">
            <a:extLst xmlns:a="http://schemas.openxmlformats.org/drawingml/2006/main">
              <a:ext uri="{FF2B5EF4-FFF2-40B4-BE49-F238E27FC236}">
                <a16:creationId xmlns:a16="http://schemas.microsoft.com/office/drawing/2014/main" id="{89F89D7A-7C16-4092-8322-3359E73A0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grid-v-c3r1a9-960">
            <a:extLst xmlns:a="http://schemas.openxmlformats.org/drawingml/2006/main">
              <a:ext uri="{FF2B5EF4-FFF2-40B4-BE49-F238E27FC236}">
                <a16:creationId xmlns:a16="http://schemas.microsoft.com/office/drawing/2014/main" id="{3B890A20-9607-4937-94F7-236DDE21D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grid-v-c3r1a9-1024">
            <a:extLst xmlns:a="http://schemas.openxmlformats.org/drawingml/2006/main">
              <a:ext uri="{FF2B5EF4-FFF2-40B4-BE49-F238E27FC236}">
                <a16:creationId xmlns:a16="http://schemas.microsoft.com/office/drawing/2014/main" id="{992412A7-1D6C-4C0C-A925-B8E305249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grid-v-c3r1a9-1088">
            <a:extLst xmlns:a="http://schemas.openxmlformats.org/drawingml/2006/main">
              <a:ext uri="{FF2B5EF4-FFF2-40B4-BE49-F238E27FC236}">
                <a16:creationId xmlns:a16="http://schemas.microsoft.com/office/drawing/2014/main" id="{97D2D7BE-0C69-41E3-81DA-2A733523D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grid-v-c3r1a9-1152">
            <a:extLst xmlns:a="http://schemas.openxmlformats.org/drawingml/2006/main">
              <a:ext uri="{FF2B5EF4-FFF2-40B4-BE49-F238E27FC236}">
                <a16:creationId xmlns:a16="http://schemas.microsoft.com/office/drawing/2014/main" id="{632D9AA0-0C8F-4B61-B8C7-C38F2FDDA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grid-v-c3r1a9-1216">
            <a:extLst xmlns:a="http://schemas.openxmlformats.org/drawingml/2006/main">
              <a:ext uri="{FF2B5EF4-FFF2-40B4-BE49-F238E27FC236}">
                <a16:creationId xmlns:a16="http://schemas.microsoft.com/office/drawing/2014/main" id="{FC8AF309-2AEC-46EE-A8E2-A379527E6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grid-v-c3r1a9-1280">
            <a:extLst xmlns:a="http://schemas.openxmlformats.org/drawingml/2006/main">
              <a:ext uri="{FF2B5EF4-FFF2-40B4-BE49-F238E27FC236}">
                <a16:creationId xmlns:a16="http://schemas.microsoft.com/office/drawing/2014/main" id="{874BE478-B02A-449B-AE0D-02AF6DF2F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grid-h-c3r1a9-0">
            <a:extLst xmlns:a="http://schemas.openxmlformats.org/drawingml/2006/main">
              <a:ext uri="{FF2B5EF4-FFF2-40B4-BE49-F238E27FC236}">
                <a16:creationId xmlns:a16="http://schemas.microsoft.com/office/drawing/2014/main" id="{F6407865-5381-4E6E-95B8-39A99D53A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grid-h-c3r1a9-64">
            <a:extLst xmlns:a="http://schemas.openxmlformats.org/drawingml/2006/main">
              <a:ext uri="{FF2B5EF4-FFF2-40B4-BE49-F238E27FC236}">
                <a16:creationId xmlns:a16="http://schemas.microsoft.com/office/drawing/2014/main" id="{8476B678-871D-44F3-B8B6-2DCD494B4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grid-h-c3r1a9-128">
            <a:extLst xmlns:a="http://schemas.openxmlformats.org/drawingml/2006/main">
              <a:ext uri="{FF2B5EF4-FFF2-40B4-BE49-F238E27FC236}">
                <a16:creationId xmlns:a16="http://schemas.microsoft.com/office/drawing/2014/main" id="{52CE4B1D-20F1-4A93-8AD8-208568069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grid-h-c3r1a9-192">
            <a:extLst xmlns:a="http://schemas.openxmlformats.org/drawingml/2006/main">
              <a:ext uri="{FF2B5EF4-FFF2-40B4-BE49-F238E27FC236}">
                <a16:creationId xmlns:a16="http://schemas.microsoft.com/office/drawing/2014/main" id="{F3288F04-D90F-43EB-A28B-93BBF405A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8288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grid-h-c3r1a9-256">
            <a:extLst xmlns:a="http://schemas.openxmlformats.org/drawingml/2006/main">
              <a:ext uri="{FF2B5EF4-FFF2-40B4-BE49-F238E27FC236}">
                <a16:creationId xmlns:a16="http://schemas.microsoft.com/office/drawing/2014/main" id="{0C826EF0-4E5F-47E2-AEFB-1669EEDDC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grid-h-c3r1a9-320">
            <a:extLst xmlns:a="http://schemas.openxmlformats.org/drawingml/2006/main">
              <a:ext uri="{FF2B5EF4-FFF2-40B4-BE49-F238E27FC236}">
                <a16:creationId xmlns:a16="http://schemas.microsoft.com/office/drawing/2014/main" id="{6CE5DACE-1DA9-4F9A-BFB4-8A28E7589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0480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grid-h-c3r1a9-384">
            <a:extLst xmlns:a="http://schemas.openxmlformats.org/drawingml/2006/main">
              <a:ext uri="{FF2B5EF4-FFF2-40B4-BE49-F238E27FC236}">
                <a16:creationId xmlns:a16="http://schemas.microsoft.com/office/drawing/2014/main" id="{284417B6-49B2-4862-9D51-971CE3690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grid-h-c3r1a9-448">
            <a:extLst xmlns:a="http://schemas.openxmlformats.org/drawingml/2006/main">
              <a:ext uri="{FF2B5EF4-FFF2-40B4-BE49-F238E27FC236}">
                <a16:creationId xmlns:a16="http://schemas.microsoft.com/office/drawing/2014/main" id="{404EECA1-2476-4FF1-AD3D-F4C5F3BA0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2672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grid-h-c3r1a9-512">
            <a:extLst xmlns:a="http://schemas.openxmlformats.org/drawingml/2006/main">
              <a:ext uri="{FF2B5EF4-FFF2-40B4-BE49-F238E27FC236}">
                <a16:creationId xmlns:a16="http://schemas.microsoft.com/office/drawing/2014/main" id="{E343F97B-CC9E-477D-8467-3467F104D4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1" name="grid-h-c3r1a9-576">
            <a:extLst xmlns:a="http://schemas.openxmlformats.org/drawingml/2006/main">
              <a:ext uri="{FF2B5EF4-FFF2-40B4-BE49-F238E27FC236}">
                <a16:creationId xmlns:a16="http://schemas.microsoft.com/office/drawing/2014/main" id="{424C5EE2-E9FF-4205-BD5F-3F40E9868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4864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2" name="grid-h-c3r1a9-640">
            <a:extLst xmlns:a="http://schemas.openxmlformats.org/drawingml/2006/main">
              <a:ext uri="{FF2B5EF4-FFF2-40B4-BE49-F238E27FC236}">
                <a16:creationId xmlns:a16="http://schemas.microsoft.com/office/drawing/2014/main" id="{B932A0C7-CC13-4DBE-83A9-8D41F13E3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3" name="grid-h-c3r1a9-704">
            <a:extLst xmlns:a="http://schemas.openxmlformats.org/drawingml/2006/main">
              <a:ext uri="{FF2B5EF4-FFF2-40B4-BE49-F238E27FC236}">
                <a16:creationId xmlns:a16="http://schemas.microsoft.com/office/drawing/2014/main" id="{2E669501-F884-4C87-98F8-799F636D9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4" name="brand-gnu-c3r1a9">
            <a:extLst xmlns:a="http://schemas.openxmlformats.org/drawingml/2006/main">
              <a:ext uri="{FF2B5EF4-FFF2-40B4-BE49-F238E27FC236}">
                <a16:creationId xmlns:a16="http://schemas.microsoft.com/office/drawing/2014/main" id="{A2E24B87-E813-4A06-AE02-61D13E185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35" name="brand-rule-c3r1a9">
            <a:extLst xmlns:a="http://schemas.openxmlformats.org/drawingml/2006/main">
              <a:ext uri="{FF2B5EF4-FFF2-40B4-BE49-F238E27FC236}">
                <a16:creationId xmlns:a16="http://schemas.microsoft.com/office/drawing/2014/main" id="{8B8B4C72-6249-47AE-94C0-A2CD8179B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E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6" name="brand-name-c3r1a9">
            <a:extLst xmlns:a="http://schemas.openxmlformats.org/drawingml/2006/main">
              <a:ext uri="{FF2B5EF4-FFF2-40B4-BE49-F238E27FC236}">
                <a16:creationId xmlns:a16="http://schemas.microsoft.com/office/drawing/2014/main" id="{E65BEAA2-D3F8-4E28-9C3C-51EADF877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37" name="kicker-16">
            <a:extLst xmlns:a="http://schemas.openxmlformats.org/drawingml/2006/main">
              <a:ext uri="{FF2B5EF4-FFF2-40B4-BE49-F238E27FC236}">
                <a16:creationId xmlns:a16="http://schemas.microsoft.com/office/drawing/2014/main" id="{8AA2B7DF-D30B-4164-8900-19672F9B8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MOVE NOW</a:t>
            </a:r>
          </a:p>
        </p:txBody>
      </p:sp>
      <p:sp>
        <p:nvSpPr>
          <p:cNvPr id="38" name="title-16">
            <a:extLst xmlns:a="http://schemas.openxmlformats.org/drawingml/2006/main">
              <a:ext uri="{FF2B5EF4-FFF2-40B4-BE49-F238E27FC236}">
                <a16:creationId xmlns:a16="http://schemas.microsoft.com/office/drawing/2014/main" id="{88404147-E595-49CD-A70F-0B0171992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6분 안에 팀 자리를 완성합니다</a:t>
            </a:r>
          </a:p>
        </p:txBody>
      </p:sp>
      <p:sp>
        <p:nvSpPr>
          <p:cNvPr id="39" name="footer-line-16">
            <a:extLst xmlns:a="http://schemas.openxmlformats.org/drawingml/2006/main">
              <a:ext uri="{FF2B5EF4-FFF2-40B4-BE49-F238E27FC236}">
                <a16:creationId xmlns:a16="http://schemas.microsoft.com/office/drawing/2014/main" id="{260C7A8D-B99B-4290-B791-6AB7C2484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0" name="footer-accent-16">
            <a:extLst xmlns:a="http://schemas.openxmlformats.org/drawingml/2006/main">
              <a:ext uri="{FF2B5EF4-FFF2-40B4-BE49-F238E27FC236}">
                <a16:creationId xmlns:a16="http://schemas.microsoft.com/office/drawing/2014/main" id="{40AE97A7-3F00-4563-B2BE-595F7AAD8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1" name="footer-phase-16">
            <a:extLst xmlns:a="http://schemas.openxmlformats.org/drawingml/2006/main">
              <a:ext uri="{FF2B5EF4-FFF2-40B4-BE49-F238E27FC236}">
                <a16:creationId xmlns:a16="http://schemas.microsoft.com/office/drawing/2014/main" id="{EFB401D7-890F-4DBB-AC25-6C88007B6E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TEAM · 40–45</a:t>
            </a:r>
          </a:p>
        </p:txBody>
      </p:sp>
      <p:sp>
        <p:nvSpPr>
          <p:cNvPr id="42" name="footer-page-16">
            <a:extLst xmlns:a="http://schemas.openxmlformats.org/drawingml/2006/main">
              <a:ext uri="{FF2B5EF4-FFF2-40B4-BE49-F238E27FC236}">
                <a16:creationId xmlns:a16="http://schemas.microsoft.com/office/drawing/2014/main" id="{02E0636A-9E28-416B-8BE9-67AD35E3B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16 / 22</a:t>
            </a:r>
          </a:p>
        </p:txBody>
      </p:sp>
      <p:sp>
        <p:nvSpPr>
          <p:cNvPr id="43" name="move-num-0">
            <a:extLst xmlns:a="http://schemas.openxmlformats.org/drawingml/2006/main">
              <a:ext uri="{FF2B5EF4-FFF2-40B4-BE49-F238E27FC236}">
                <a16:creationId xmlns:a16="http://schemas.microsoft.com/office/drawing/2014/main" id="{8B4EC0FA-A7D5-47A6-B133-45086D57E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47900"/>
            <a:ext cx="66675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4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4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1</a:t>
            </a:r>
          </a:p>
        </p:txBody>
      </p:sp>
      <p:sp>
        <p:nvSpPr>
          <p:cNvPr id="44" name="move-title-0">
            <a:extLst xmlns:a="http://schemas.openxmlformats.org/drawingml/2006/main">
              <a:ext uri="{FF2B5EF4-FFF2-40B4-BE49-F238E27FC236}">
                <a16:creationId xmlns:a16="http://schemas.microsoft.com/office/drawing/2014/main" id="{CA0C6056-BE76-4ABC-80EE-6A52457E4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57550"/>
            <a:ext cx="3143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내 조 책상으로 이동</a:t>
            </a:r>
          </a:p>
        </p:txBody>
      </p:sp>
      <p:sp>
        <p:nvSpPr>
          <p:cNvPr id="45" name="move-detail-0">
            <a:extLst xmlns:a="http://schemas.openxmlformats.org/drawingml/2006/main">
              <a:ext uri="{FF2B5EF4-FFF2-40B4-BE49-F238E27FC236}">
                <a16:creationId xmlns:a16="http://schemas.microsoft.com/office/drawing/2014/main" id="{19C38D55-9856-40F0-9C55-FE23DB2AD2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24300"/>
            <a:ext cx="3143250" cy="800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가방과 노트북을 함께 옮깁니다.</a:t>
            </a:r>
          </a:p>
        </p:txBody>
      </p:sp>
      <p:sp>
        <p:nvSpPr>
          <p:cNvPr id="46" name="move-num-1">
            <a:extLst xmlns:a="http://schemas.openxmlformats.org/drawingml/2006/main">
              <a:ext uri="{FF2B5EF4-FFF2-40B4-BE49-F238E27FC236}">
                <a16:creationId xmlns:a16="http://schemas.microsoft.com/office/drawing/2014/main" id="{4D1DE305-D02D-4F11-9A28-4160BE199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2247900"/>
            <a:ext cx="66675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4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4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2</a:t>
            </a:r>
          </a:p>
        </p:txBody>
      </p:sp>
      <p:sp>
        <p:nvSpPr>
          <p:cNvPr id="47" name="move-title-1">
            <a:extLst xmlns:a="http://schemas.openxmlformats.org/drawingml/2006/main">
              <a:ext uri="{FF2B5EF4-FFF2-40B4-BE49-F238E27FC236}">
                <a16:creationId xmlns:a16="http://schemas.microsoft.com/office/drawing/2014/main" id="{A93A9A06-F137-4757-8F6B-20DD0F52F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257550"/>
            <a:ext cx="3143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이름·명찰 확인</a:t>
            </a:r>
          </a:p>
        </p:txBody>
      </p:sp>
      <p:sp>
        <p:nvSpPr>
          <p:cNvPr id="48" name="move-detail-1">
            <a:extLst xmlns:a="http://schemas.openxmlformats.org/drawingml/2006/main">
              <a:ext uri="{FF2B5EF4-FFF2-40B4-BE49-F238E27FC236}">
                <a16:creationId xmlns:a16="http://schemas.microsoft.com/office/drawing/2014/main" id="{01E70DB3-C171-4211-A79C-75F8FDBB6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924300"/>
            <a:ext cx="3143250" cy="800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서로 이름을 읽고 누락 인원을 확인합니다.</a:t>
            </a:r>
          </a:p>
        </p:txBody>
      </p:sp>
      <p:sp>
        <p:nvSpPr>
          <p:cNvPr id="49" name="move-num-2">
            <a:extLst xmlns:a="http://schemas.openxmlformats.org/drawingml/2006/main">
              <a:ext uri="{FF2B5EF4-FFF2-40B4-BE49-F238E27FC236}">
                <a16:creationId xmlns:a16="http://schemas.microsoft.com/office/drawing/2014/main" id="{24221BDE-5E59-43BC-856E-928F1A6AF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2247900"/>
            <a:ext cx="66675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4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48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3</a:t>
            </a:r>
          </a:p>
        </p:txBody>
      </p:sp>
      <p:sp>
        <p:nvSpPr>
          <p:cNvPr id="50" name="move-title-2">
            <a:extLst xmlns:a="http://schemas.openxmlformats.org/drawingml/2006/main">
              <a:ext uri="{FF2B5EF4-FFF2-40B4-BE49-F238E27FC236}">
                <a16:creationId xmlns:a16="http://schemas.microsoft.com/office/drawing/2014/main" id="{6C69F183-9461-456F-AD71-7DA5F6EFE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257550"/>
            <a:ext cx="3143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통로·전원 정리</a:t>
            </a:r>
          </a:p>
        </p:txBody>
      </p:sp>
      <p:sp>
        <p:nvSpPr>
          <p:cNvPr id="51" name="move-detail-2">
            <a:extLst xmlns:a="http://schemas.openxmlformats.org/drawingml/2006/main">
              <a:ext uri="{FF2B5EF4-FFF2-40B4-BE49-F238E27FC236}">
                <a16:creationId xmlns:a16="http://schemas.microsoft.com/office/drawing/2014/main" id="{219AD6C6-F4DB-46FA-A5D7-EC18E4561D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924300"/>
            <a:ext cx="3143250" cy="800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가방은 안쪽, 충전선은 걸리지 않게 둡니다.</a:t>
            </a:r>
          </a:p>
        </p:txBody>
      </p:sp>
      <p:sp>
        <p:nvSpPr>
          <p:cNvPr id="52" name="move-timer">
            <a:extLst xmlns:a="http://schemas.openxmlformats.org/drawingml/2006/main">
              <a:ext uri="{FF2B5EF4-FFF2-40B4-BE49-F238E27FC236}">
                <a16:creationId xmlns:a16="http://schemas.microsoft.com/office/drawing/2014/main" id="{E67D72D1-AFBD-41A4-86C7-77A6B2AF6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295900"/>
            <a:ext cx="10972800" cy="666750"/>
          </a:xfrm>
          <a:prstGeom xmlns:a="http://schemas.openxmlformats.org/drawingml/2006/main" prst="roundRect">
            <a:avLst>
              <a:gd name="adj" fmla="val 2285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3" name="move-timer-text">
            <a:extLst xmlns:a="http://schemas.openxmlformats.org/drawingml/2006/main">
              <a:ext uri="{FF2B5EF4-FFF2-40B4-BE49-F238E27FC236}">
                <a16:creationId xmlns:a16="http://schemas.microsoft.com/office/drawing/2014/main" id="{52067D12-86FF-4A17-9044-42B3F035E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457825"/>
            <a:ext cx="10477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이동 4분 · 정리 2분 · 끝나면 조원과 눈을 맞추고 기다려주세요</a:t>
            </a:r>
          </a:p>
        </p:txBody>
      </p:sp>
    </p:spTree>
    <p:extLst>
      <p:ext uri="{BB962C8B-B14F-4D97-AF65-F5344CB8AC3E}">
        <p14:creationId xmlns:p14="http://schemas.microsoft.com/office/powerpoint/2010/main" val="2122648398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8" name="brand-gnu-8glcrf">
            <a:extLst xmlns:a="http://schemas.openxmlformats.org/drawingml/2006/main">
              <a:ext uri="{FF2B5EF4-FFF2-40B4-BE49-F238E27FC236}">
                <a16:creationId xmlns:a16="http://schemas.microsoft.com/office/drawing/2014/main" id="{8D2AB8D3-AEB1-47D2-AF71-F3D7CD7F5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8glcrf">
            <a:extLst xmlns:a="http://schemas.openxmlformats.org/drawingml/2006/main">
              <a:ext uri="{FF2B5EF4-FFF2-40B4-BE49-F238E27FC236}">
                <a16:creationId xmlns:a16="http://schemas.microsoft.com/office/drawing/2014/main" id="{42B39EC1-B7BA-4483-B098-853EBE82B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8glcrf">
            <a:extLst xmlns:a="http://schemas.openxmlformats.org/drawingml/2006/main">
              <a:ext uri="{FF2B5EF4-FFF2-40B4-BE49-F238E27FC236}">
                <a16:creationId xmlns:a16="http://schemas.microsoft.com/office/drawing/2014/main" id="{D12F6312-D10C-4E97-A639-6D29AFB9C1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7">
            <a:extLst xmlns:a="http://schemas.openxmlformats.org/drawingml/2006/main">
              <a:ext uri="{FF2B5EF4-FFF2-40B4-BE49-F238E27FC236}">
                <a16:creationId xmlns:a16="http://schemas.microsoft.com/office/drawing/2014/main" id="{D991795D-235F-4470-9287-0C3CCA9C6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ICEBREAKER · 01</a:t>
            </a:r>
          </a:p>
        </p:txBody>
      </p:sp>
      <p:sp>
        <p:nvSpPr>
          <p:cNvPr id="5" name="title-17">
            <a:extLst xmlns:a="http://schemas.openxmlformats.org/drawingml/2006/main">
              <a:ext uri="{FF2B5EF4-FFF2-40B4-BE49-F238E27FC236}">
                <a16:creationId xmlns:a16="http://schemas.microsoft.com/office/drawing/2014/main" id="{54F52033-0551-45FE-ABFC-83A51AA27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30초 자기소개, 네 가지만 말합니다</a:t>
            </a:r>
          </a:p>
        </p:txBody>
      </p:sp>
      <p:sp>
        <p:nvSpPr>
          <p:cNvPr id="6" name="footer-line-17">
            <a:extLst xmlns:a="http://schemas.openxmlformats.org/drawingml/2006/main">
              <a:ext uri="{FF2B5EF4-FFF2-40B4-BE49-F238E27FC236}">
                <a16:creationId xmlns:a16="http://schemas.microsoft.com/office/drawing/2014/main" id="{B4EAF1AA-E23E-40CD-A3BF-0213099F6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7">
            <a:extLst xmlns:a="http://schemas.openxmlformats.org/drawingml/2006/main">
              <a:ext uri="{FF2B5EF4-FFF2-40B4-BE49-F238E27FC236}">
                <a16:creationId xmlns:a16="http://schemas.microsoft.com/office/drawing/2014/main" id="{FC41D3C9-CA7D-42BF-A95A-3CB61DE9B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F64B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7">
            <a:extLst xmlns:a="http://schemas.openxmlformats.org/drawingml/2006/main">
              <a:ext uri="{FF2B5EF4-FFF2-40B4-BE49-F238E27FC236}">
                <a16:creationId xmlns:a16="http://schemas.microsoft.com/office/drawing/2014/main" id="{54CA5EBF-DB3A-416D-8FE9-67E3EE5FA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ICEBREAKER · 45–60</a:t>
            </a:r>
          </a:p>
        </p:txBody>
      </p:sp>
      <p:sp>
        <p:nvSpPr>
          <p:cNvPr id="9" name="footer-page-17">
            <a:extLst xmlns:a="http://schemas.openxmlformats.org/drawingml/2006/main">
              <a:ext uri="{FF2B5EF4-FFF2-40B4-BE49-F238E27FC236}">
                <a16:creationId xmlns:a16="http://schemas.microsoft.com/office/drawing/2014/main" id="{D198F32F-45F1-4382-AC4D-C6755EACF1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17 / 22</a:t>
            </a:r>
          </a:p>
        </p:txBody>
      </p:sp>
      <p:sp>
        <p:nvSpPr>
          <p:cNvPr id="10" name="intro-num-0">
            <a:extLst xmlns:a="http://schemas.openxmlformats.org/drawingml/2006/main">
              <a:ext uri="{FF2B5EF4-FFF2-40B4-BE49-F238E27FC236}">
                <a16:creationId xmlns:a16="http://schemas.microsoft.com/office/drawing/2014/main" id="{0A3579DA-EE22-4CAD-BDE1-D6C036BB8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152650"/>
            <a:ext cx="609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1" name="intro-title-0">
            <a:extLst xmlns:a="http://schemas.openxmlformats.org/drawingml/2006/main">
              <a:ext uri="{FF2B5EF4-FFF2-40B4-BE49-F238E27FC236}">
                <a16:creationId xmlns:a16="http://schemas.microsoft.com/office/drawing/2014/main" id="{41E5FD2F-4D16-47FC-AFEA-7E9A47A24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2133600"/>
            <a:ext cx="314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이름</a:t>
            </a:r>
          </a:p>
        </p:txBody>
      </p:sp>
      <p:sp>
        <p:nvSpPr>
          <p:cNvPr id="12" name="intro-detail-0">
            <a:extLst xmlns:a="http://schemas.openxmlformats.org/drawingml/2006/main">
              <a:ext uri="{FF2B5EF4-FFF2-40B4-BE49-F238E27FC236}">
                <a16:creationId xmlns:a16="http://schemas.microsoft.com/office/drawing/2014/main" id="{6CF4FF0C-2968-4D38-A8B7-0FA3C46DF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2162175"/>
            <a:ext cx="64389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서로 이름을 한 번씩 불러보기</a:t>
            </a:r>
          </a:p>
        </p:txBody>
      </p:sp>
      <p:sp>
        <p:nvSpPr>
          <p:cNvPr id="13" name="intro-rule-0">
            <a:extLst xmlns:a="http://schemas.openxmlformats.org/drawingml/2006/main">
              <a:ext uri="{FF2B5EF4-FFF2-40B4-BE49-F238E27FC236}">
                <a16:creationId xmlns:a16="http://schemas.microsoft.com/office/drawing/2014/main" id="{887C0F91-C725-47E4-985D-2F27303C4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705100"/>
            <a:ext cx="10706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intro-num-1">
            <a:extLst xmlns:a="http://schemas.openxmlformats.org/drawingml/2006/main">
              <a:ext uri="{FF2B5EF4-FFF2-40B4-BE49-F238E27FC236}">
                <a16:creationId xmlns:a16="http://schemas.microsoft.com/office/drawing/2014/main" id="{C167A208-5E90-4CEE-AD7B-6DBB63DF2F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028950"/>
            <a:ext cx="609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02</a:t>
            </a:r>
          </a:p>
        </p:txBody>
      </p:sp>
      <p:sp>
        <p:nvSpPr>
          <p:cNvPr id="15" name="intro-title-1">
            <a:extLst xmlns:a="http://schemas.openxmlformats.org/drawingml/2006/main">
              <a:ext uri="{FF2B5EF4-FFF2-40B4-BE49-F238E27FC236}">
                <a16:creationId xmlns:a16="http://schemas.microsoft.com/office/drawing/2014/main" id="{8D0A8266-6E17-4414-AF89-D2D51AC4B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3009900"/>
            <a:ext cx="314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전공</a:t>
            </a:r>
          </a:p>
        </p:txBody>
      </p:sp>
      <p:sp>
        <p:nvSpPr>
          <p:cNvPr id="16" name="intro-detail-1">
            <a:extLst xmlns:a="http://schemas.openxmlformats.org/drawingml/2006/main">
              <a:ext uri="{FF2B5EF4-FFF2-40B4-BE49-F238E27FC236}">
                <a16:creationId xmlns:a16="http://schemas.microsoft.com/office/drawing/2014/main" id="{867F7BFF-C8DB-463E-AFB2-BE60BE34D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3038475"/>
            <a:ext cx="64389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내가 익숙한 관점 한 가지</a:t>
            </a:r>
          </a:p>
        </p:txBody>
      </p:sp>
      <p:sp>
        <p:nvSpPr>
          <p:cNvPr id="17" name="intro-rule-1">
            <a:extLst xmlns:a="http://schemas.openxmlformats.org/drawingml/2006/main">
              <a:ext uri="{FF2B5EF4-FFF2-40B4-BE49-F238E27FC236}">
                <a16:creationId xmlns:a16="http://schemas.microsoft.com/office/drawing/2014/main" id="{A89C66D8-62F8-44F8-B8C3-9A10798244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81400"/>
            <a:ext cx="10706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intro-num-2">
            <a:extLst xmlns:a="http://schemas.openxmlformats.org/drawingml/2006/main">
              <a:ext uri="{FF2B5EF4-FFF2-40B4-BE49-F238E27FC236}">
                <a16:creationId xmlns:a16="http://schemas.microsoft.com/office/drawing/2014/main" id="{C7148C94-1993-4131-89A2-312D1AC69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05250"/>
            <a:ext cx="609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03</a:t>
            </a:r>
          </a:p>
        </p:txBody>
      </p:sp>
      <p:sp>
        <p:nvSpPr>
          <p:cNvPr id="19" name="intro-title-2">
            <a:extLst xmlns:a="http://schemas.openxmlformats.org/drawingml/2006/main">
              <a:ext uri="{FF2B5EF4-FFF2-40B4-BE49-F238E27FC236}">
                <a16:creationId xmlns:a16="http://schemas.microsoft.com/office/drawing/2014/main" id="{8ABACADD-FCF1-4E2C-8967-EF2173BCB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3886200"/>
            <a:ext cx="314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AI로 만들고 싶은 것</a:t>
            </a:r>
          </a:p>
        </p:txBody>
      </p:sp>
      <p:sp>
        <p:nvSpPr>
          <p:cNvPr id="20" name="intro-detail-2">
            <a:extLst xmlns:a="http://schemas.openxmlformats.org/drawingml/2006/main">
              <a:ext uri="{FF2B5EF4-FFF2-40B4-BE49-F238E27FC236}">
                <a16:creationId xmlns:a16="http://schemas.microsoft.com/office/drawing/2014/main" id="{44F20635-6533-48A5-9F6B-2F4577A46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3914775"/>
            <a:ext cx="64389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작아도 좋고 엉뚱해도 좋습니다</a:t>
            </a:r>
          </a:p>
        </p:txBody>
      </p:sp>
      <p:sp>
        <p:nvSpPr>
          <p:cNvPr id="21" name="intro-rule-2">
            <a:extLst xmlns:a="http://schemas.openxmlformats.org/drawingml/2006/main">
              <a:ext uri="{FF2B5EF4-FFF2-40B4-BE49-F238E27FC236}">
                <a16:creationId xmlns:a16="http://schemas.microsoft.com/office/drawing/2014/main" id="{099541AA-2015-43D5-8A58-F392ED235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57700"/>
            <a:ext cx="10706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intro-num-3">
            <a:extLst xmlns:a="http://schemas.openxmlformats.org/drawingml/2006/main">
              <a:ext uri="{FF2B5EF4-FFF2-40B4-BE49-F238E27FC236}">
                <a16:creationId xmlns:a16="http://schemas.microsoft.com/office/drawing/2014/main" id="{C6BA66FA-CABB-405F-A54F-406356FFA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781550"/>
            <a:ext cx="609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04</a:t>
            </a:r>
          </a:p>
        </p:txBody>
      </p:sp>
      <p:sp>
        <p:nvSpPr>
          <p:cNvPr id="23" name="intro-title-3">
            <a:extLst xmlns:a="http://schemas.openxmlformats.org/drawingml/2006/main">
              <a:ext uri="{FF2B5EF4-FFF2-40B4-BE49-F238E27FC236}">
                <a16:creationId xmlns:a16="http://schemas.microsoft.com/office/drawing/2014/main" id="{2846102E-F27B-464A-BB56-08D803BC2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4762500"/>
            <a:ext cx="3143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팀에 보탤 수 있는 강점</a:t>
            </a:r>
          </a:p>
        </p:txBody>
      </p:sp>
      <p:sp>
        <p:nvSpPr>
          <p:cNvPr id="24" name="intro-detail-3">
            <a:extLst xmlns:a="http://schemas.openxmlformats.org/drawingml/2006/main">
              <a:ext uri="{FF2B5EF4-FFF2-40B4-BE49-F238E27FC236}">
                <a16:creationId xmlns:a16="http://schemas.microsoft.com/office/drawing/2014/main" id="{5E879D29-A4FE-44A3-B9BF-4D4068E30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4791075"/>
            <a:ext cx="64389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글·디자인·분석·발표·정리 등</a:t>
            </a:r>
          </a:p>
        </p:txBody>
      </p:sp>
      <p:sp>
        <p:nvSpPr>
          <p:cNvPr id="25" name="intro-rule-3">
            <a:extLst xmlns:a="http://schemas.openxmlformats.org/drawingml/2006/main">
              <a:ext uri="{FF2B5EF4-FFF2-40B4-BE49-F238E27FC236}">
                <a16:creationId xmlns:a16="http://schemas.microsoft.com/office/drawing/2014/main" id="{8D42D925-FF30-4B9E-800E-211648F20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34000"/>
            <a:ext cx="10706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intro-order">
            <a:extLst xmlns:a="http://schemas.openxmlformats.org/drawingml/2006/main">
              <a:ext uri="{FF2B5EF4-FFF2-40B4-BE49-F238E27FC236}">
                <a16:creationId xmlns:a16="http://schemas.microsoft.com/office/drawing/2014/main" id="{9DA2582D-D762-452E-B69C-E81FEA5C39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772150"/>
            <a:ext cx="10706100" cy="381000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073B7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intro-order-text">
            <a:extLst xmlns:a="http://schemas.openxmlformats.org/drawingml/2006/main">
              <a:ext uri="{FF2B5EF4-FFF2-40B4-BE49-F238E27FC236}">
                <a16:creationId xmlns:a16="http://schemas.microsoft.com/office/drawing/2014/main" id="{4F0E1658-3E54-41BC-88C5-B29096C4A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5848350"/>
            <a:ext cx="10363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시계 방향으로 시작 · 한 사람 30초 · 질문은 모두 소개한 뒤</a:t>
            </a:r>
          </a:p>
        </p:txBody>
      </p:sp>
    </p:spTree>
    <p:extLst>
      <p:ext uri="{BB962C8B-B14F-4D97-AF65-F5344CB8AC3E}">
        <p14:creationId xmlns:p14="http://schemas.microsoft.com/office/powerpoint/2010/main" val="1091692577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2" name="brand-gnu-fnioba">
            <a:extLst xmlns:a="http://schemas.openxmlformats.org/drawingml/2006/main">
              <a:ext uri="{FF2B5EF4-FFF2-40B4-BE49-F238E27FC236}">
                <a16:creationId xmlns:a16="http://schemas.microsoft.com/office/drawing/2014/main" id="{A3E396CD-5AB9-44BF-B806-5BED8EE91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fnioba">
            <a:extLst xmlns:a="http://schemas.openxmlformats.org/drawingml/2006/main">
              <a:ext uri="{FF2B5EF4-FFF2-40B4-BE49-F238E27FC236}">
                <a16:creationId xmlns:a16="http://schemas.microsoft.com/office/drawing/2014/main" id="{BE05D49C-6726-4982-9B39-131C999526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fnioba">
            <a:extLst xmlns:a="http://schemas.openxmlformats.org/drawingml/2006/main">
              <a:ext uri="{FF2B5EF4-FFF2-40B4-BE49-F238E27FC236}">
                <a16:creationId xmlns:a16="http://schemas.microsoft.com/office/drawing/2014/main" id="{276DA541-50EA-4931-816F-1132F58371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8">
            <a:extLst xmlns:a="http://schemas.openxmlformats.org/drawingml/2006/main">
              <a:ext uri="{FF2B5EF4-FFF2-40B4-BE49-F238E27FC236}">
                <a16:creationId xmlns:a16="http://schemas.microsoft.com/office/drawing/2014/main" id="{CE9D79DD-8F22-4C27-B636-9579483E1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32899A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32899A"/>
                </a:solidFill>
                <a:latin typeface="Noto Sans KR"/>
                <a:ea typeface="Noto Sans KR"/>
                <a:cs typeface="Noto Sans KR"/>
              </a:rPr>
              <a:t>ICEBREAKER · 02</a:t>
            </a:r>
          </a:p>
        </p:txBody>
      </p:sp>
      <p:sp>
        <p:nvSpPr>
          <p:cNvPr id="5" name="title-18">
            <a:extLst xmlns:a="http://schemas.openxmlformats.org/drawingml/2006/main">
              <a:ext uri="{FF2B5EF4-FFF2-40B4-BE49-F238E27FC236}">
                <a16:creationId xmlns:a16="http://schemas.microsoft.com/office/drawing/2014/main" id="{768D7B58-5324-463B-9378-4B45C7BD4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공통점 3개 + 의외의 차이 1개</a:t>
            </a:r>
          </a:p>
        </p:txBody>
      </p:sp>
      <p:sp>
        <p:nvSpPr>
          <p:cNvPr id="6" name="footer-line-18">
            <a:extLst xmlns:a="http://schemas.openxmlformats.org/drawingml/2006/main">
              <a:ext uri="{FF2B5EF4-FFF2-40B4-BE49-F238E27FC236}">
                <a16:creationId xmlns:a16="http://schemas.microsoft.com/office/drawing/2014/main" id="{EC1864D2-EF21-4024-A635-9320700FA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8">
            <a:extLst xmlns:a="http://schemas.openxmlformats.org/drawingml/2006/main">
              <a:ext uri="{FF2B5EF4-FFF2-40B4-BE49-F238E27FC236}">
                <a16:creationId xmlns:a16="http://schemas.microsoft.com/office/drawing/2014/main" id="{F0AB553D-2145-47C0-96F1-3BBEF684F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899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8">
            <a:extLst xmlns:a="http://schemas.openxmlformats.org/drawingml/2006/main">
              <a:ext uri="{FF2B5EF4-FFF2-40B4-BE49-F238E27FC236}">
                <a16:creationId xmlns:a16="http://schemas.microsoft.com/office/drawing/2014/main" id="{672D9EF2-2B32-46B5-B4BD-9172CFEF4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ICEBREAKER · 45–60</a:t>
            </a:r>
          </a:p>
        </p:txBody>
      </p:sp>
      <p:sp>
        <p:nvSpPr>
          <p:cNvPr id="9" name="footer-page-18">
            <a:extLst xmlns:a="http://schemas.openxmlformats.org/drawingml/2006/main">
              <a:ext uri="{FF2B5EF4-FFF2-40B4-BE49-F238E27FC236}">
                <a16:creationId xmlns:a16="http://schemas.microsoft.com/office/drawing/2014/main" id="{0030F57D-17AE-4949-8A4C-AC5760ACF1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18 / 22</a:t>
            </a:r>
          </a:p>
        </p:txBody>
      </p:sp>
      <p:sp>
        <p:nvSpPr>
          <p:cNvPr id="10" name="common-score">
            <a:extLst xmlns:a="http://schemas.openxmlformats.org/drawingml/2006/main">
              <a:ext uri="{FF2B5EF4-FFF2-40B4-BE49-F238E27FC236}">
                <a16:creationId xmlns:a16="http://schemas.microsoft.com/office/drawing/2014/main" id="{58A06F50-479D-41AC-ABC3-49A916203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171700"/>
            <a:ext cx="3238500" cy="2781300"/>
          </a:xfrm>
          <a:prstGeom xmlns:a="http://schemas.openxmlformats.org/drawingml/2006/main" prst="roundRect">
            <a:avLst>
              <a:gd name="adj" fmla="val 5479"/>
            </a:avLst>
          </a:prstGeom>
          <a:solidFill xmlns:a="http://schemas.openxmlformats.org/drawingml/2006/main">
            <a:srgbClr val="32899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common-score-label">
            <a:extLst xmlns:a="http://schemas.openxmlformats.org/drawingml/2006/main">
              <a:ext uri="{FF2B5EF4-FFF2-40B4-BE49-F238E27FC236}">
                <a16:creationId xmlns:a16="http://schemas.microsoft.com/office/drawing/2014/main" id="{A2A82535-0923-495C-90D4-60EF9DF90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457450"/>
            <a:ext cx="23812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FIND TOGETHER</a:t>
            </a:r>
          </a:p>
        </p:txBody>
      </p:sp>
      <p:sp>
        <p:nvSpPr>
          <p:cNvPr id="12" name="common-big">
            <a:extLst xmlns:a="http://schemas.openxmlformats.org/drawingml/2006/main">
              <a:ext uri="{FF2B5EF4-FFF2-40B4-BE49-F238E27FC236}">
                <a16:creationId xmlns:a16="http://schemas.microsoft.com/office/drawing/2014/main" id="{4BB26B3D-65C2-48AB-A608-1239675F4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914650"/>
            <a:ext cx="2476500" cy="933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61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61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3 + 1</a:t>
            </a:r>
          </a:p>
        </p:txBody>
      </p:sp>
      <p:sp>
        <p:nvSpPr>
          <p:cNvPr id="13" name="common-caption">
            <a:extLst xmlns:a="http://schemas.openxmlformats.org/drawingml/2006/main">
              <a:ext uri="{FF2B5EF4-FFF2-40B4-BE49-F238E27FC236}">
                <a16:creationId xmlns:a16="http://schemas.microsoft.com/office/drawing/2014/main" id="{DFF7BE6E-A383-4B58-BDF7-64DDF2CB8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019550"/>
            <a:ext cx="24765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공통점 3개와</a:t>
            </a:r>
          </a:p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의외의 차이 1개</a:t>
            </a:r>
          </a:p>
        </p:txBody>
      </p:sp>
      <p:sp>
        <p:nvSpPr>
          <p:cNvPr id="14" name="common-label-0">
            <a:extLst xmlns:a="http://schemas.openxmlformats.org/drawingml/2006/main">
              <a:ext uri="{FF2B5EF4-FFF2-40B4-BE49-F238E27FC236}">
                <a16:creationId xmlns:a16="http://schemas.microsoft.com/office/drawing/2014/main" id="{53883678-4FE6-4FFB-AA99-6C6C7E1FE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2209800"/>
            <a:ext cx="9906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rPr>
              <a:t>공통 01</a:t>
            </a:r>
          </a:p>
        </p:txBody>
      </p:sp>
      <p:sp>
        <p:nvSpPr>
          <p:cNvPr id="15" name="common-title-0">
            <a:extLst xmlns:a="http://schemas.openxmlformats.org/drawingml/2006/main">
              <a:ext uri="{FF2B5EF4-FFF2-40B4-BE49-F238E27FC236}">
                <a16:creationId xmlns:a16="http://schemas.microsoft.com/office/drawing/2014/main" id="{E394BE40-A332-45EE-B3A1-B18C5553B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67350" y="2190750"/>
            <a:ext cx="27241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학교·일상</a:t>
            </a:r>
          </a:p>
        </p:txBody>
      </p:sp>
      <p:sp>
        <p:nvSpPr>
          <p:cNvPr id="16" name="common-detail-0">
            <a:extLst xmlns:a="http://schemas.openxmlformats.org/drawingml/2006/main">
              <a:ext uri="{FF2B5EF4-FFF2-40B4-BE49-F238E27FC236}">
                <a16:creationId xmlns:a16="http://schemas.microsoft.com/office/drawing/2014/main" id="{C1470766-B52D-4256-9340-9CC6C734A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2219325"/>
            <a:ext cx="32766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취미, 통학, 좋아하는 콘텐츠</a:t>
            </a:r>
          </a:p>
        </p:txBody>
      </p:sp>
      <p:sp>
        <p:nvSpPr>
          <p:cNvPr id="17" name="common-rule-0">
            <a:extLst xmlns:a="http://schemas.openxmlformats.org/drawingml/2006/main">
              <a:ext uri="{FF2B5EF4-FFF2-40B4-BE49-F238E27FC236}">
                <a16:creationId xmlns:a16="http://schemas.microsoft.com/office/drawing/2014/main" id="{7B8064BE-6E96-40DD-A340-5CB231A99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2705100"/>
            <a:ext cx="716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common-label-1">
            <a:extLst xmlns:a="http://schemas.openxmlformats.org/drawingml/2006/main">
              <a:ext uri="{FF2B5EF4-FFF2-40B4-BE49-F238E27FC236}">
                <a16:creationId xmlns:a16="http://schemas.microsoft.com/office/drawing/2014/main" id="{B43AFDBA-1480-4DA1-82D2-74E4F4DC70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2990850"/>
            <a:ext cx="9906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rPr>
              <a:t>공통 02</a:t>
            </a:r>
          </a:p>
        </p:txBody>
      </p:sp>
      <p:sp>
        <p:nvSpPr>
          <p:cNvPr id="19" name="common-title-1">
            <a:extLst xmlns:a="http://schemas.openxmlformats.org/drawingml/2006/main">
              <a:ext uri="{FF2B5EF4-FFF2-40B4-BE49-F238E27FC236}">
                <a16:creationId xmlns:a16="http://schemas.microsoft.com/office/drawing/2014/main" id="{98071735-5346-496D-8D0A-3C1C1718B6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67350" y="2971800"/>
            <a:ext cx="27241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AI 경험</a:t>
            </a:r>
          </a:p>
        </p:txBody>
      </p:sp>
      <p:sp>
        <p:nvSpPr>
          <p:cNvPr id="20" name="common-detail-1">
            <a:extLst xmlns:a="http://schemas.openxmlformats.org/drawingml/2006/main">
              <a:ext uri="{FF2B5EF4-FFF2-40B4-BE49-F238E27FC236}">
                <a16:creationId xmlns:a16="http://schemas.microsoft.com/office/drawing/2014/main" id="{0F4300CC-0280-40B8-8FDF-0793218EB8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3000375"/>
            <a:ext cx="32766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써본 도구, 기대, 걱정</a:t>
            </a:r>
          </a:p>
        </p:txBody>
      </p:sp>
      <p:sp>
        <p:nvSpPr>
          <p:cNvPr id="21" name="common-rule-1">
            <a:extLst xmlns:a="http://schemas.openxmlformats.org/drawingml/2006/main">
              <a:ext uri="{FF2B5EF4-FFF2-40B4-BE49-F238E27FC236}">
                <a16:creationId xmlns:a16="http://schemas.microsoft.com/office/drawing/2014/main" id="{C5B381B3-284B-4663-AB35-58D7419E55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3486150"/>
            <a:ext cx="716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common-label-2">
            <a:extLst xmlns:a="http://schemas.openxmlformats.org/drawingml/2006/main">
              <a:ext uri="{FF2B5EF4-FFF2-40B4-BE49-F238E27FC236}">
                <a16:creationId xmlns:a16="http://schemas.microsoft.com/office/drawing/2014/main" id="{5FED5261-8040-4816-8631-1CB5260CA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3771900"/>
            <a:ext cx="9906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rPr>
              <a:t>공통 03</a:t>
            </a:r>
          </a:p>
        </p:txBody>
      </p:sp>
      <p:sp>
        <p:nvSpPr>
          <p:cNvPr id="23" name="common-title-2">
            <a:extLst xmlns:a="http://schemas.openxmlformats.org/drawingml/2006/main">
              <a:ext uri="{FF2B5EF4-FFF2-40B4-BE49-F238E27FC236}">
                <a16:creationId xmlns:a16="http://schemas.microsoft.com/office/drawing/2014/main" id="{E884F194-7BA3-48AC-8F8A-97E912ED4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67350" y="3752850"/>
            <a:ext cx="27241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해결하고 싶은 문제</a:t>
            </a:r>
          </a:p>
        </p:txBody>
      </p:sp>
      <p:sp>
        <p:nvSpPr>
          <p:cNvPr id="24" name="common-detail-2">
            <a:extLst xmlns:a="http://schemas.openxmlformats.org/drawingml/2006/main">
              <a:ext uri="{FF2B5EF4-FFF2-40B4-BE49-F238E27FC236}">
                <a16:creationId xmlns:a16="http://schemas.microsoft.com/office/drawing/2014/main" id="{68C182E8-2265-4C0A-A05A-07B0F10BA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3781425"/>
            <a:ext cx="32766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누구의 어떤 불편을 줄이고 싶은가</a:t>
            </a:r>
          </a:p>
        </p:txBody>
      </p:sp>
      <p:sp>
        <p:nvSpPr>
          <p:cNvPr id="25" name="common-rule-2">
            <a:extLst xmlns:a="http://schemas.openxmlformats.org/drawingml/2006/main">
              <a:ext uri="{FF2B5EF4-FFF2-40B4-BE49-F238E27FC236}">
                <a16:creationId xmlns:a16="http://schemas.microsoft.com/office/drawing/2014/main" id="{F3E0F2C2-22C6-412B-8CDE-38CDF0DBA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4267200"/>
            <a:ext cx="716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common-label-3">
            <a:extLst xmlns:a="http://schemas.openxmlformats.org/drawingml/2006/main">
              <a:ext uri="{FF2B5EF4-FFF2-40B4-BE49-F238E27FC236}">
                <a16:creationId xmlns:a16="http://schemas.microsoft.com/office/drawing/2014/main" id="{4D4E793E-FB51-4DC0-89F1-14AD67E0C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4552950"/>
            <a:ext cx="9906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차이 01</a:t>
            </a:r>
          </a:p>
        </p:txBody>
      </p:sp>
      <p:sp>
        <p:nvSpPr>
          <p:cNvPr id="27" name="common-title-3">
            <a:extLst xmlns:a="http://schemas.openxmlformats.org/drawingml/2006/main">
              <a:ext uri="{FF2B5EF4-FFF2-40B4-BE49-F238E27FC236}">
                <a16:creationId xmlns:a16="http://schemas.microsoft.com/office/drawing/2014/main" id="{2213D84E-AE24-43D8-9C66-E6EB97D06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67350" y="4533900"/>
            <a:ext cx="27241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의외의 강점</a:t>
            </a:r>
          </a:p>
        </p:txBody>
      </p:sp>
      <p:sp>
        <p:nvSpPr>
          <p:cNvPr id="28" name="common-detail-3">
            <a:extLst xmlns:a="http://schemas.openxmlformats.org/drawingml/2006/main">
              <a:ext uri="{FF2B5EF4-FFF2-40B4-BE49-F238E27FC236}">
                <a16:creationId xmlns:a16="http://schemas.microsoft.com/office/drawing/2014/main" id="{9493E50F-1E57-4F16-ABF5-29489F2773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4562475"/>
            <a:ext cx="32766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팀 안에 하나뿐인 경험이나 기술</a:t>
            </a:r>
          </a:p>
        </p:txBody>
      </p:sp>
      <p:sp>
        <p:nvSpPr>
          <p:cNvPr id="29" name="common-rule-3">
            <a:extLst xmlns:a="http://schemas.openxmlformats.org/drawingml/2006/main">
              <a:ext uri="{FF2B5EF4-FFF2-40B4-BE49-F238E27FC236}">
                <a16:creationId xmlns:a16="http://schemas.microsoft.com/office/drawing/2014/main" id="{761D76E0-DD5A-4549-A32F-C13A719AB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5048250"/>
            <a:ext cx="716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common-tip">
            <a:extLst xmlns:a="http://schemas.openxmlformats.org/drawingml/2006/main">
              <a:ext uri="{FF2B5EF4-FFF2-40B4-BE49-F238E27FC236}">
                <a16:creationId xmlns:a16="http://schemas.microsoft.com/office/drawing/2014/main" id="{BF6284BC-C1BA-4426-BCDB-E485D9F9F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391150"/>
            <a:ext cx="10839450" cy="6096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E8F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1" name="common-tip-text">
            <a:extLst xmlns:a="http://schemas.openxmlformats.org/drawingml/2006/main">
              <a:ext uri="{FF2B5EF4-FFF2-40B4-BE49-F238E27FC236}">
                <a16:creationId xmlns:a16="http://schemas.microsoft.com/office/drawing/2014/main" id="{77C78F34-A2B3-4362-BB73-7A25D48F87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5543550"/>
            <a:ext cx="103060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검색 가능한 정보 말고, 대화해야만 알 수 있는 것을 찾으세요.</a:t>
            </a:r>
          </a:p>
        </p:txBody>
      </p:sp>
    </p:spTree>
    <p:extLst>
      <p:ext uri="{BB962C8B-B14F-4D97-AF65-F5344CB8AC3E}">
        <p14:creationId xmlns:p14="http://schemas.microsoft.com/office/powerpoint/2010/main" val="2128603777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0" name="brand-gnu-spawpu">
            <a:extLst xmlns:a="http://schemas.openxmlformats.org/drawingml/2006/main">
              <a:ext uri="{FF2B5EF4-FFF2-40B4-BE49-F238E27FC236}">
                <a16:creationId xmlns:a16="http://schemas.microsoft.com/office/drawing/2014/main" id="{BC8E2579-E370-4356-BA5C-5584457DA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spawpu">
            <a:extLst xmlns:a="http://schemas.openxmlformats.org/drawingml/2006/main">
              <a:ext uri="{FF2B5EF4-FFF2-40B4-BE49-F238E27FC236}">
                <a16:creationId xmlns:a16="http://schemas.microsoft.com/office/drawing/2014/main" id="{C0053ACC-1FAE-463F-81CC-3C4DDFA0B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spawpu">
            <a:extLst xmlns:a="http://schemas.openxmlformats.org/drawingml/2006/main">
              <a:ext uri="{FF2B5EF4-FFF2-40B4-BE49-F238E27FC236}">
                <a16:creationId xmlns:a16="http://schemas.microsoft.com/office/drawing/2014/main" id="{5C7A38FC-F0B6-4466-8DFF-961C373E5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19">
            <a:extLst xmlns:a="http://schemas.openxmlformats.org/drawingml/2006/main">
              <a:ext uri="{FF2B5EF4-FFF2-40B4-BE49-F238E27FC236}">
                <a16:creationId xmlns:a16="http://schemas.microsoft.com/office/drawing/2014/main" id="{40C6DEF5-9F08-4410-A55A-69F36A5846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TEAM IDENTITY</a:t>
            </a:r>
          </a:p>
        </p:txBody>
      </p:sp>
      <p:sp>
        <p:nvSpPr>
          <p:cNvPr id="5" name="title-19">
            <a:extLst xmlns:a="http://schemas.openxmlformats.org/drawingml/2006/main">
              <a:ext uri="{FF2B5EF4-FFF2-40B4-BE49-F238E27FC236}">
                <a16:creationId xmlns:a16="http://schemas.microsoft.com/office/drawing/2014/main" id="{1C523781-018E-47D3-9364-ED7D8C525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팀 이름 + 한 줄 미션을 정합니다</a:t>
            </a:r>
          </a:p>
        </p:txBody>
      </p:sp>
      <p:sp>
        <p:nvSpPr>
          <p:cNvPr id="6" name="footer-line-19">
            <a:extLst xmlns:a="http://schemas.openxmlformats.org/drawingml/2006/main">
              <a:ext uri="{FF2B5EF4-FFF2-40B4-BE49-F238E27FC236}">
                <a16:creationId xmlns:a16="http://schemas.microsoft.com/office/drawing/2014/main" id="{7603E067-2B9E-4612-8204-205C3DF5F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19">
            <a:extLst xmlns:a="http://schemas.openxmlformats.org/drawingml/2006/main">
              <a:ext uri="{FF2B5EF4-FFF2-40B4-BE49-F238E27FC236}">
                <a16:creationId xmlns:a16="http://schemas.microsoft.com/office/drawing/2014/main" id="{8A9F434E-E9FD-48FD-A5A3-0729B5C89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F64B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19">
            <a:extLst xmlns:a="http://schemas.openxmlformats.org/drawingml/2006/main">
              <a:ext uri="{FF2B5EF4-FFF2-40B4-BE49-F238E27FC236}">
                <a16:creationId xmlns:a16="http://schemas.microsoft.com/office/drawing/2014/main" id="{B1B98A27-BE25-414A-843F-F2095349B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ICEBREAKER · 45–60</a:t>
            </a:r>
          </a:p>
        </p:txBody>
      </p:sp>
      <p:sp>
        <p:nvSpPr>
          <p:cNvPr id="9" name="footer-page-19">
            <a:extLst xmlns:a="http://schemas.openxmlformats.org/drawingml/2006/main">
              <a:ext uri="{FF2B5EF4-FFF2-40B4-BE49-F238E27FC236}">
                <a16:creationId xmlns:a16="http://schemas.microsoft.com/office/drawing/2014/main" id="{CE97A11F-506D-43D4-B43D-E6B1675C1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19 / 22</a:t>
            </a:r>
          </a:p>
        </p:txBody>
      </p:sp>
      <p:sp>
        <p:nvSpPr>
          <p:cNvPr id="10" name="mission-name">
            <a:extLst xmlns:a="http://schemas.openxmlformats.org/drawingml/2006/main">
              <a:ext uri="{FF2B5EF4-FFF2-40B4-BE49-F238E27FC236}">
                <a16:creationId xmlns:a16="http://schemas.microsoft.com/office/drawing/2014/main" id="{A5AACE9E-D2B0-4BE5-92B2-9A5C0A1EA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171700"/>
            <a:ext cx="4362450" cy="2609850"/>
          </a:xfrm>
          <a:prstGeom xmlns:a="http://schemas.openxmlformats.org/drawingml/2006/main" prst="roundRect">
            <a:avLst>
              <a:gd name="adj" fmla="val 5839"/>
            </a:avLst>
          </a:prstGeom>
          <a:solidFill xmlns:a="http://schemas.openxmlformats.org/drawingml/2006/main">
            <a:srgbClr val="073B7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mission-name-label">
            <a:extLst xmlns:a="http://schemas.openxmlformats.org/drawingml/2006/main">
              <a:ext uri="{FF2B5EF4-FFF2-40B4-BE49-F238E27FC236}">
                <a16:creationId xmlns:a16="http://schemas.microsoft.com/office/drawing/2014/main" id="{988AFC31-E6E4-46A7-A207-14AC6CFFB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457450"/>
            <a:ext cx="2476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TEAM NAME</a:t>
            </a:r>
          </a:p>
        </p:txBody>
      </p:sp>
      <p:sp>
        <p:nvSpPr>
          <p:cNvPr id="12" name="mission-name-copy">
            <a:extLst xmlns:a="http://schemas.openxmlformats.org/drawingml/2006/main">
              <a:ext uri="{FF2B5EF4-FFF2-40B4-BE49-F238E27FC236}">
                <a16:creationId xmlns:a16="http://schemas.microsoft.com/office/drawing/2014/main" id="{2268337A-947E-4A1F-8624-0357213A6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952750"/>
            <a:ext cx="333375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32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32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부르기 쉽고</a:t>
            </a:r>
          </a:p>
          <a:p xmlns:a="http://schemas.openxmlformats.org/drawingml/2006/main">
            <a:pPr algn="l">
              <a:defRPr sz="32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32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기억에 남게</a:t>
            </a:r>
          </a:p>
        </p:txBody>
      </p:sp>
      <p:sp>
        <p:nvSpPr>
          <p:cNvPr id="13" name="mission-name-tip">
            <a:extLst xmlns:a="http://schemas.openxmlformats.org/drawingml/2006/main">
              <a:ext uri="{FF2B5EF4-FFF2-40B4-BE49-F238E27FC236}">
                <a16:creationId xmlns:a16="http://schemas.microsoft.com/office/drawing/2014/main" id="{894EC20B-FB17-4602-A2E3-6DAF2612C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248150"/>
            <a:ext cx="3238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두 단어 이내면 더 좋습니다.</a:t>
            </a:r>
          </a:p>
        </p:txBody>
      </p:sp>
      <p:sp>
        <p:nvSpPr>
          <p:cNvPr id="14" name="mission-formula-label">
            <a:extLst xmlns:a="http://schemas.openxmlformats.org/drawingml/2006/main">
              <a:ext uri="{FF2B5EF4-FFF2-40B4-BE49-F238E27FC236}">
                <a16:creationId xmlns:a16="http://schemas.microsoft.com/office/drawing/2014/main" id="{166A4F50-FF6F-4079-B1E5-114F3927C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2266950"/>
            <a:ext cx="2857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ONE-LINE MISSION</a:t>
            </a:r>
          </a:p>
        </p:txBody>
      </p:sp>
      <p:sp>
        <p:nvSpPr>
          <p:cNvPr id="15" name="mission-formula">
            <a:extLst xmlns:a="http://schemas.openxmlformats.org/drawingml/2006/main">
              <a:ext uri="{FF2B5EF4-FFF2-40B4-BE49-F238E27FC236}">
                <a16:creationId xmlns:a16="http://schemas.microsoft.com/office/drawing/2014/main" id="{B4A63209-0D07-49BF-BC5A-7A19B5675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2686050"/>
            <a:ext cx="5905500" cy="1676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7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우리는 [누구]의</a:t>
            </a:r>
          </a:p>
          <a:p xmlns:a="http://schemas.openxmlformats.org/drawingml/2006/main">
            <a:pPr algn="l">
              <a:defRPr sz="27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7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[어떤 문제]를</a:t>
            </a:r>
          </a:p>
          <a:p xmlns:a="http://schemas.openxmlformats.org/drawingml/2006/main">
            <a:pPr algn="l">
              <a:defRPr sz="27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7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[AI로 어떻게] 해결한다.</a:t>
            </a:r>
          </a:p>
        </p:txBody>
      </p:sp>
      <p:sp>
        <p:nvSpPr>
          <p:cNvPr id="16" name="mission-formula-line">
            <a:extLst xmlns:a="http://schemas.openxmlformats.org/drawingml/2006/main">
              <a:ext uri="{FF2B5EF4-FFF2-40B4-BE49-F238E27FC236}">
                <a16:creationId xmlns:a16="http://schemas.microsoft.com/office/drawing/2014/main" id="{CEDB36FD-520F-4F4F-9F10-139891E70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4552950"/>
            <a:ext cx="5905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F64B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mission-example">
            <a:extLst xmlns:a="http://schemas.openxmlformats.org/drawingml/2006/main">
              <a:ext uri="{FF2B5EF4-FFF2-40B4-BE49-F238E27FC236}">
                <a16:creationId xmlns:a16="http://schemas.microsoft.com/office/drawing/2014/main" id="{F382CC27-8F4C-44AD-9C79-16A1B2872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4819650"/>
            <a:ext cx="5905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예: 우리는 자취생의 식비 고민을 AI 맞춤 식단으로 줄인다.</a:t>
            </a:r>
          </a:p>
        </p:txBody>
      </p:sp>
      <p:sp>
        <p:nvSpPr>
          <p:cNvPr id="18" name="mission-output">
            <a:extLst xmlns:a="http://schemas.openxmlformats.org/drawingml/2006/main">
              <a:ext uri="{FF2B5EF4-FFF2-40B4-BE49-F238E27FC236}">
                <a16:creationId xmlns:a16="http://schemas.microsoft.com/office/drawing/2014/main" id="{BFD9E2EA-108E-497D-BF09-224CA76D6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600700"/>
            <a:ext cx="10858500" cy="457200"/>
          </a:xfrm>
          <a:prstGeom xmlns:a="http://schemas.openxmlformats.org/drawingml/2006/main" prst="roundRect">
            <a:avLst>
              <a:gd name="adj" fmla="val 33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BE3EE"/>
            </a:solidFill>
            <a:prstDash val="solid"/>
          </a:ln>
        </p:spPr>
      </p:sp>
      <p:sp>
        <p:nvSpPr>
          <p:cNvPr id="19" name="mission-output-text">
            <a:extLst xmlns:a="http://schemas.openxmlformats.org/drawingml/2006/main">
              <a:ext uri="{FF2B5EF4-FFF2-40B4-BE49-F238E27FC236}">
                <a16:creationId xmlns:a16="http://schemas.microsoft.com/office/drawing/2014/main" id="{82754C88-7D8F-4394-B8C3-F02A2563A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705475"/>
            <a:ext cx="104013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정한 팀 이름과 미션을 발표자 후보가 메모해 주세요.</a:t>
            </a:r>
          </a:p>
        </p:txBody>
      </p:sp>
    </p:spTree>
    <p:extLst>
      <p:ext uri="{BB962C8B-B14F-4D97-AF65-F5344CB8AC3E}">
        <p14:creationId xmlns:p14="http://schemas.microsoft.com/office/powerpoint/2010/main" val="1833897892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8" name="brand-gnu-5uso8t">
            <a:extLst xmlns:a="http://schemas.openxmlformats.org/drawingml/2006/main">
              <a:ext uri="{FF2B5EF4-FFF2-40B4-BE49-F238E27FC236}">
                <a16:creationId xmlns:a16="http://schemas.microsoft.com/office/drawing/2014/main" id="{2F091375-9984-437A-ABED-D2A7C690D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5uso8t">
            <a:extLst xmlns:a="http://schemas.openxmlformats.org/drawingml/2006/main">
              <a:ext uri="{FF2B5EF4-FFF2-40B4-BE49-F238E27FC236}">
                <a16:creationId xmlns:a16="http://schemas.microsoft.com/office/drawing/2014/main" id="{AAB5A398-1426-49EA-811E-E04DD674D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5uso8t">
            <a:extLst xmlns:a="http://schemas.openxmlformats.org/drawingml/2006/main">
              <a:ext uri="{FF2B5EF4-FFF2-40B4-BE49-F238E27FC236}">
                <a16:creationId xmlns:a16="http://schemas.microsoft.com/office/drawing/2014/main" id="{44D67362-E9D2-4BAA-A228-52AFC2273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2">
            <a:extLst xmlns:a="http://schemas.openxmlformats.org/drawingml/2006/main">
              <a:ext uri="{FF2B5EF4-FFF2-40B4-BE49-F238E27FC236}">
                <a16:creationId xmlns:a16="http://schemas.microsoft.com/office/drawing/2014/main" id="{D30EB7C2-3B16-4A17-832D-0F3AA58A3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60-MINUTE ROUTE</a:t>
            </a:r>
          </a:p>
        </p:txBody>
      </p:sp>
      <p:sp>
        <p:nvSpPr>
          <p:cNvPr id="5" name="title-2">
            <a:extLst xmlns:a="http://schemas.openxmlformats.org/drawingml/2006/main">
              <a:ext uri="{FF2B5EF4-FFF2-40B4-BE49-F238E27FC236}">
                <a16:creationId xmlns:a16="http://schemas.microsoft.com/office/drawing/2014/main" id="{5F48052A-0578-4EB4-9467-9B26F55A0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4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이 한 시간이 끝나면, 바로 시작할 수 있습니다</a:t>
            </a:r>
          </a:p>
        </p:txBody>
      </p:sp>
      <p:sp>
        <p:nvSpPr>
          <p:cNvPr id="6" name="footer-line-2">
            <a:extLst xmlns:a="http://schemas.openxmlformats.org/drawingml/2006/main">
              <a:ext uri="{FF2B5EF4-FFF2-40B4-BE49-F238E27FC236}">
                <a16:creationId xmlns:a16="http://schemas.microsoft.com/office/drawing/2014/main" id="{04D2AD22-D210-4992-89C2-7394D7E37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2">
            <a:extLst xmlns:a="http://schemas.openxmlformats.org/drawingml/2006/main">
              <a:ext uri="{FF2B5EF4-FFF2-40B4-BE49-F238E27FC236}">
                <a16:creationId xmlns:a16="http://schemas.microsoft.com/office/drawing/2014/main" id="{8A39947D-A21F-4EAE-923F-330E2C5C9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2">
            <a:extLst xmlns:a="http://schemas.openxmlformats.org/drawingml/2006/main">
              <a:ext uri="{FF2B5EF4-FFF2-40B4-BE49-F238E27FC236}">
                <a16:creationId xmlns:a16="http://schemas.microsoft.com/office/drawing/2014/main" id="{E29F1CF8-617B-4EBB-8DD6-54C6832E7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WELCOME · 00–05</a:t>
            </a:r>
          </a:p>
        </p:txBody>
      </p:sp>
      <p:sp>
        <p:nvSpPr>
          <p:cNvPr id="9" name="footer-page-2">
            <a:extLst xmlns:a="http://schemas.openxmlformats.org/drawingml/2006/main">
              <a:ext uri="{FF2B5EF4-FFF2-40B4-BE49-F238E27FC236}">
                <a16:creationId xmlns:a16="http://schemas.microsoft.com/office/drawing/2014/main" id="{D058A177-47B0-43A1-B407-8D4CABD6A3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02 / 22</a:t>
            </a:r>
          </a:p>
        </p:txBody>
      </p:sp>
      <p:sp>
        <p:nvSpPr>
          <p:cNvPr id="10" name="route-sixty">
            <a:extLst xmlns:a="http://schemas.openxmlformats.org/drawingml/2006/main">
              <a:ext uri="{FF2B5EF4-FFF2-40B4-BE49-F238E27FC236}">
                <a16:creationId xmlns:a16="http://schemas.microsoft.com/office/drawing/2014/main" id="{E5D8494A-18DC-4DC1-B102-BE6430B75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190750"/>
            <a:ext cx="2476500" cy="1809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12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60</a:t>
            </a:r>
          </a:p>
        </p:txBody>
      </p:sp>
      <p:sp>
        <p:nvSpPr>
          <p:cNvPr id="11" name="route-minute">
            <a:extLst xmlns:a="http://schemas.openxmlformats.org/drawingml/2006/main">
              <a:ext uri="{FF2B5EF4-FFF2-40B4-BE49-F238E27FC236}">
                <a16:creationId xmlns:a16="http://schemas.microsoft.com/office/drawing/2014/main" id="{4ADA2E11-F4F9-42EF-8093-741A4895A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924300"/>
            <a:ext cx="2095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MINUTES</a:t>
            </a:r>
          </a:p>
        </p:txBody>
      </p:sp>
      <p:sp>
        <p:nvSpPr>
          <p:cNvPr id="12" name="route-0-line">
            <a:extLst xmlns:a="http://schemas.openxmlformats.org/drawingml/2006/main">
              <a:ext uri="{FF2B5EF4-FFF2-40B4-BE49-F238E27FC236}">
                <a16:creationId xmlns:a16="http://schemas.microsoft.com/office/drawing/2014/main" id="{5317241E-0C9B-4103-B1A7-455AC59C6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705100"/>
            <a:ext cx="78676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route-0-num">
            <a:extLst xmlns:a="http://schemas.openxmlformats.org/drawingml/2006/main">
              <a:ext uri="{FF2B5EF4-FFF2-40B4-BE49-F238E27FC236}">
                <a16:creationId xmlns:a16="http://schemas.microsoft.com/office/drawing/2014/main" id="{2DE796C0-436B-4A20-94D6-08CEE3313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114550"/>
            <a:ext cx="1466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4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00–30</a:t>
            </a:r>
          </a:p>
        </p:txBody>
      </p:sp>
      <p:sp>
        <p:nvSpPr>
          <p:cNvPr id="14" name="route-0-headline">
            <a:extLst xmlns:a="http://schemas.openxmlformats.org/drawingml/2006/main">
              <a:ext uri="{FF2B5EF4-FFF2-40B4-BE49-F238E27FC236}">
                <a16:creationId xmlns:a16="http://schemas.microsoft.com/office/drawing/2014/main" id="{4B0D24F1-0D80-4D92-A3D4-F016AB32D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2114550"/>
            <a:ext cx="6172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안전·시설</a:t>
            </a:r>
          </a:p>
        </p:txBody>
      </p:sp>
      <p:sp>
        <p:nvSpPr>
          <p:cNvPr id="15" name="route-0-detail">
            <a:extLst xmlns:a="http://schemas.openxmlformats.org/drawingml/2006/main">
              <a:ext uri="{FF2B5EF4-FFF2-40B4-BE49-F238E27FC236}">
                <a16:creationId xmlns:a16="http://schemas.microsoft.com/office/drawing/2014/main" id="{9A2E142D-AFA3-454D-AFA8-289388B79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2457450"/>
            <a:ext cx="617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다치지 않는 법과 꼭 지킬 규정</a:t>
            </a:r>
          </a:p>
        </p:txBody>
      </p:sp>
      <p:sp>
        <p:nvSpPr>
          <p:cNvPr id="16" name="route-1-line">
            <a:extLst xmlns:a="http://schemas.openxmlformats.org/drawingml/2006/main">
              <a:ext uri="{FF2B5EF4-FFF2-40B4-BE49-F238E27FC236}">
                <a16:creationId xmlns:a16="http://schemas.microsoft.com/office/drawing/2014/main" id="{9830CC3C-5C64-4F83-9A1E-7ADED2F40D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600450"/>
            <a:ext cx="78676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route-1-num">
            <a:extLst xmlns:a="http://schemas.openxmlformats.org/drawingml/2006/main">
              <a:ext uri="{FF2B5EF4-FFF2-40B4-BE49-F238E27FC236}">
                <a16:creationId xmlns:a16="http://schemas.microsoft.com/office/drawing/2014/main" id="{169D1D8B-7164-470E-9232-8705866F9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009900"/>
            <a:ext cx="1466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240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30–40</a:t>
            </a:r>
          </a:p>
        </p:txBody>
      </p:sp>
      <p:sp>
        <p:nvSpPr>
          <p:cNvPr id="18" name="route-1-headline">
            <a:extLst xmlns:a="http://schemas.openxmlformats.org/drawingml/2006/main">
              <a:ext uri="{FF2B5EF4-FFF2-40B4-BE49-F238E27FC236}">
                <a16:creationId xmlns:a16="http://schemas.microsoft.com/office/drawing/2014/main" id="{9E4ED64B-15B0-428D-9C34-D67052B28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3009900"/>
            <a:ext cx="6172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운영·링크</a:t>
            </a:r>
          </a:p>
        </p:txBody>
      </p:sp>
      <p:sp>
        <p:nvSpPr>
          <p:cNvPr id="19" name="route-1-detail">
            <a:extLst xmlns:a="http://schemas.openxmlformats.org/drawingml/2006/main">
              <a:ext uri="{FF2B5EF4-FFF2-40B4-BE49-F238E27FC236}">
                <a16:creationId xmlns:a16="http://schemas.microsoft.com/office/drawing/2014/main" id="{EDAB8C3E-7FE2-4EB5-8F92-478738B55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3352800"/>
            <a:ext cx="617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일정, 결과물, 연락처, 실습페이지</a:t>
            </a:r>
          </a:p>
        </p:txBody>
      </p:sp>
      <p:sp>
        <p:nvSpPr>
          <p:cNvPr id="20" name="route-2-line">
            <a:extLst xmlns:a="http://schemas.openxmlformats.org/drawingml/2006/main">
              <a:ext uri="{FF2B5EF4-FFF2-40B4-BE49-F238E27FC236}">
                <a16:creationId xmlns:a16="http://schemas.microsoft.com/office/drawing/2014/main" id="{6F699735-9F55-4206-922E-4F1FD472A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495800"/>
            <a:ext cx="78676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route-2-num">
            <a:extLst xmlns:a="http://schemas.openxmlformats.org/drawingml/2006/main">
              <a:ext uri="{FF2B5EF4-FFF2-40B4-BE49-F238E27FC236}">
                <a16:creationId xmlns:a16="http://schemas.microsoft.com/office/drawing/2014/main" id="{0B440648-DD37-4437-A232-7DC2FB782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905250"/>
            <a:ext cx="1466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defRPr>
            </a:pPr>
            <a:r>
              <a:rPr sz="24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rPr>
              <a:t>40–45</a:t>
            </a:r>
          </a:p>
        </p:txBody>
      </p:sp>
      <p:sp>
        <p:nvSpPr>
          <p:cNvPr id="22" name="route-2-headline">
            <a:extLst xmlns:a="http://schemas.openxmlformats.org/drawingml/2006/main">
              <a:ext uri="{FF2B5EF4-FFF2-40B4-BE49-F238E27FC236}">
                <a16:creationId xmlns:a16="http://schemas.microsoft.com/office/drawing/2014/main" id="{351C8DEB-56B0-460D-BF7B-F28CCE101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3905250"/>
            <a:ext cx="6172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팀 이동</a:t>
            </a:r>
          </a:p>
        </p:txBody>
      </p:sp>
      <p:sp>
        <p:nvSpPr>
          <p:cNvPr id="23" name="route-2-detail">
            <a:extLst xmlns:a="http://schemas.openxmlformats.org/drawingml/2006/main">
              <a:ext uri="{FF2B5EF4-FFF2-40B4-BE49-F238E27FC236}">
                <a16:creationId xmlns:a16="http://schemas.microsoft.com/office/drawing/2014/main" id="{56FD7D9A-05EC-42D1-8FCC-2CC2D744C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4248150"/>
            <a:ext cx="617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내 조·좌석 확인과 자리 완성</a:t>
            </a:r>
          </a:p>
        </p:txBody>
      </p:sp>
      <p:sp>
        <p:nvSpPr>
          <p:cNvPr id="24" name="route-3-line">
            <a:extLst xmlns:a="http://schemas.openxmlformats.org/drawingml/2006/main">
              <a:ext uri="{FF2B5EF4-FFF2-40B4-BE49-F238E27FC236}">
                <a16:creationId xmlns:a16="http://schemas.microsoft.com/office/drawing/2014/main" id="{6EE60CC1-65CE-4659-A15A-FCA14A63A2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5391150"/>
            <a:ext cx="78676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route-3-num">
            <a:extLst xmlns:a="http://schemas.openxmlformats.org/drawingml/2006/main">
              <a:ext uri="{FF2B5EF4-FFF2-40B4-BE49-F238E27FC236}">
                <a16:creationId xmlns:a16="http://schemas.microsoft.com/office/drawing/2014/main" id="{212F265E-2697-4573-B1DF-5E22A0E66D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800600"/>
            <a:ext cx="1466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24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45–60</a:t>
            </a:r>
          </a:p>
        </p:txBody>
      </p:sp>
      <p:sp>
        <p:nvSpPr>
          <p:cNvPr id="26" name="route-3-headline">
            <a:extLst xmlns:a="http://schemas.openxmlformats.org/drawingml/2006/main">
              <a:ext uri="{FF2B5EF4-FFF2-40B4-BE49-F238E27FC236}">
                <a16:creationId xmlns:a16="http://schemas.microsoft.com/office/drawing/2014/main" id="{6FB928CB-AABF-4857-B68B-6A5285F8D3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4800600"/>
            <a:ext cx="6172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팀 온보딩</a:t>
            </a:r>
          </a:p>
        </p:txBody>
      </p:sp>
      <p:sp>
        <p:nvSpPr>
          <p:cNvPr id="27" name="route-3-detail">
            <a:extLst xmlns:a="http://schemas.openxmlformats.org/drawingml/2006/main">
              <a:ext uri="{FF2B5EF4-FFF2-40B4-BE49-F238E27FC236}">
                <a16:creationId xmlns:a16="http://schemas.microsoft.com/office/drawing/2014/main" id="{B24CD57D-8F5F-449E-ADE3-EC61D5C29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5143500"/>
            <a:ext cx="617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소개, 공통점, 미션, 첫 역할</a:t>
            </a:r>
          </a:p>
        </p:txBody>
      </p:sp>
    </p:spTree>
    <p:extLst>
      <p:ext uri="{BB962C8B-B14F-4D97-AF65-F5344CB8AC3E}">
        <p14:creationId xmlns:p14="http://schemas.microsoft.com/office/powerpoint/2010/main" val="1728924692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9" name="brand-gnu-n76au1">
            <a:extLst xmlns:a="http://schemas.openxmlformats.org/drawingml/2006/main">
              <a:ext uri="{FF2B5EF4-FFF2-40B4-BE49-F238E27FC236}">
                <a16:creationId xmlns:a16="http://schemas.microsoft.com/office/drawing/2014/main" id="{6A7139E1-FA0C-4244-9776-204827B50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n76au1">
            <a:extLst xmlns:a="http://schemas.openxmlformats.org/drawingml/2006/main">
              <a:ext uri="{FF2B5EF4-FFF2-40B4-BE49-F238E27FC236}">
                <a16:creationId xmlns:a16="http://schemas.microsoft.com/office/drawing/2014/main" id="{FEF40EE5-B5B6-426A-B7E0-F2E706BB3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n76au1">
            <a:extLst xmlns:a="http://schemas.openxmlformats.org/drawingml/2006/main">
              <a:ext uri="{FF2B5EF4-FFF2-40B4-BE49-F238E27FC236}">
                <a16:creationId xmlns:a16="http://schemas.microsoft.com/office/drawing/2014/main" id="{B213482F-0941-4EDC-AA3A-F118504E0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20">
            <a:extLst xmlns:a="http://schemas.openxmlformats.org/drawingml/2006/main">
              <a:ext uri="{FF2B5EF4-FFF2-40B4-BE49-F238E27FC236}">
                <a16:creationId xmlns:a16="http://schemas.microsoft.com/office/drawing/2014/main" id="{496AE1B5-17B6-4CB2-AC12-DC37EFD49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FIRST ROUND ROLES</a:t>
            </a:r>
          </a:p>
        </p:txBody>
      </p:sp>
      <p:sp>
        <p:nvSpPr>
          <p:cNvPr id="5" name="title-20">
            <a:extLst xmlns:a="http://schemas.openxmlformats.org/drawingml/2006/main">
              <a:ext uri="{FF2B5EF4-FFF2-40B4-BE49-F238E27FC236}">
                <a16:creationId xmlns:a16="http://schemas.microsoft.com/office/drawing/2014/main" id="{F8F20014-ABCF-4576-964E-14EE0F8D4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3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3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역할은 직책이 아니라, 첫 라운드의 약속입니다</a:t>
            </a:r>
          </a:p>
        </p:txBody>
      </p:sp>
      <p:sp>
        <p:nvSpPr>
          <p:cNvPr id="6" name="footer-line-20">
            <a:extLst xmlns:a="http://schemas.openxmlformats.org/drawingml/2006/main">
              <a:ext uri="{FF2B5EF4-FFF2-40B4-BE49-F238E27FC236}">
                <a16:creationId xmlns:a16="http://schemas.microsoft.com/office/drawing/2014/main" id="{10CA9EEC-ADE2-4CE8-81AD-7E2B96B5F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20">
            <a:extLst xmlns:a="http://schemas.openxmlformats.org/drawingml/2006/main">
              <a:ext uri="{FF2B5EF4-FFF2-40B4-BE49-F238E27FC236}">
                <a16:creationId xmlns:a16="http://schemas.microsoft.com/office/drawing/2014/main" id="{4A2B29E9-A466-42DE-90D2-00F5F346F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F64B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20">
            <a:extLst xmlns:a="http://schemas.openxmlformats.org/drawingml/2006/main">
              <a:ext uri="{FF2B5EF4-FFF2-40B4-BE49-F238E27FC236}">
                <a16:creationId xmlns:a16="http://schemas.microsoft.com/office/drawing/2014/main" id="{1D04E3D9-57B2-4205-9E44-7B2BE68E0A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ICEBREAKER · 45–60</a:t>
            </a:r>
          </a:p>
        </p:txBody>
      </p:sp>
      <p:sp>
        <p:nvSpPr>
          <p:cNvPr id="9" name="footer-page-20">
            <a:extLst xmlns:a="http://schemas.openxmlformats.org/drawingml/2006/main">
              <a:ext uri="{FF2B5EF4-FFF2-40B4-BE49-F238E27FC236}">
                <a16:creationId xmlns:a16="http://schemas.microsoft.com/office/drawing/2014/main" id="{25CF4618-A3E7-42BC-B413-A9E6EAEFA7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20 / 22</a:t>
            </a:r>
          </a:p>
        </p:txBody>
      </p:sp>
      <p:sp>
        <p:nvSpPr>
          <p:cNvPr id="10" name="role-label-0">
            <a:extLst xmlns:a="http://schemas.openxmlformats.org/drawingml/2006/main">
              <a:ext uri="{FF2B5EF4-FFF2-40B4-BE49-F238E27FC236}">
                <a16:creationId xmlns:a16="http://schemas.microsoft.com/office/drawing/2014/main" id="{9911D69C-4278-4809-B694-064214BD4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4790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DRIVER</a:t>
            </a:r>
          </a:p>
        </p:txBody>
      </p:sp>
      <p:sp>
        <p:nvSpPr>
          <p:cNvPr id="11" name="role-line-0">
            <a:extLst xmlns:a="http://schemas.openxmlformats.org/drawingml/2006/main">
              <a:ext uri="{FF2B5EF4-FFF2-40B4-BE49-F238E27FC236}">
                <a16:creationId xmlns:a16="http://schemas.microsoft.com/office/drawing/2014/main" id="{B303F387-0466-456D-8208-2FB20D885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47950"/>
            <a:ext cx="23622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role-detail-0">
            <a:extLst xmlns:a="http://schemas.openxmlformats.org/drawingml/2006/main">
              <a:ext uri="{FF2B5EF4-FFF2-40B4-BE49-F238E27FC236}">
                <a16:creationId xmlns:a16="http://schemas.microsoft.com/office/drawing/2014/main" id="{E8708F1F-4C88-4A67-A9DD-A4E7FE13D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97180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실습 화면 조작</a:t>
            </a:r>
          </a:p>
        </p:txBody>
      </p:sp>
      <p:sp>
        <p:nvSpPr>
          <p:cNvPr id="13" name="role-rotate-0">
            <a:extLst xmlns:a="http://schemas.openxmlformats.org/drawingml/2006/main">
              <a:ext uri="{FF2B5EF4-FFF2-40B4-BE49-F238E27FC236}">
                <a16:creationId xmlns:a16="http://schemas.microsoft.com/office/drawing/2014/main" id="{7CE6063C-5452-4A08-AB09-86319FE38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5765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오후에 교대</a:t>
            </a:r>
          </a:p>
        </p:txBody>
      </p:sp>
      <p:sp>
        <p:nvSpPr>
          <p:cNvPr id="14" name="role-label-1">
            <a:extLst xmlns:a="http://schemas.openxmlformats.org/drawingml/2006/main">
              <a:ext uri="{FF2B5EF4-FFF2-40B4-BE49-F238E27FC236}">
                <a16:creationId xmlns:a16="http://schemas.microsoft.com/office/drawing/2014/main" id="{EAC95888-0DB0-453A-931E-6D2F08CD8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24790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32899A"/>
                </a:solidFill>
                <a:latin typeface="Noto Sans KR"/>
                <a:ea typeface="Noto Sans KR"/>
                <a:cs typeface="Noto Sans KR"/>
              </a:rPr>
              <a:t>RECORDER</a:t>
            </a:r>
          </a:p>
        </p:txBody>
      </p:sp>
      <p:sp>
        <p:nvSpPr>
          <p:cNvPr id="15" name="role-line-1">
            <a:extLst xmlns:a="http://schemas.openxmlformats.org/drawingml/2006/main">
              <a:ext uri="{FF2B5EF4-FFF2-40B4-BE49-F238E27FC236}">
                <a16:creationId xmlns:a16="http://schemas.microsoft.com/office/drawing/2014/main" id="{AC8B80AF-D5A2-4807-9AF3-8D754BC28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647950"/>
            <a:ext cx="23622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899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role-detail-1">
            <a:extLst xmlns:a="http://schemas.openxmlformats.org/drawingml/2006/main">
              <a:ext uri="{FF2B5EF4-FFF2-40B4-BE49-F238E27FC236}">
                <a16:creationId xmlns:a16="http://schemas.microsoft.com/office/drawing/2014/main" id="{1F569331-6B4D-45A0-86FD-A327EFC0E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97180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결정·링크 기록</a:t>
            </a:r>
          </a:p>
        </p:txBody>
      </p:sp>
      <p:sp>
        <p:nvSpPr>
          <p:cNvPr id="17" name="role-rotate-1">
            <a:extLst xmlns:a="http://schemas.openxmlformats.org/drawingml/2006/main">
              <a:ext uri="{FF2B5EF4-FFF2-40B4-BE49-F238E27FC236}">
                <a16:creationId xmlns:a16="http://schemas.microsoft.com/office/drawing/2014/main" id="{BFD686E8-C318-41F3-9167-56C679610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405765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오후에 교대</a:t>
            </a:r>
          </a:p>
        </p:txBody>
      </p:sp>
      <p:sp>
        <p:nvSpPr>
          <p:cNvPr id="18" name="role-label-2">
            <a:extLst xmlns:a="http://schemas.openxmlformats.org/drawingml/2006/main">
              <a:ext uri="{FF2B5EF4-FFF2-40B4-BE49-F238E27FC236}">
                <a16:creationId xmlns:a16="http://schemas.microsoft.com/office/drawing/2014/main" id="{398D1D3D-25AC-4399-9535-3416547B2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24790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TIMEKEEPER</a:t>
            </a:r>
          </a:p>
        </p:txBody>
      </p:sp>
      <p:sp>
        <p:nvSpPr>
          <p:cNvPr id="19" name="role-line-2">
            <a:extLst xmlns:a="http://schemas.openxmlformats.org/drawingml/2006/main">
              <a:ext uri="{FF2B5EF4-FFF2-40B4-BE49-F238E27FC236}">
                <a16:creationId xmlns:a16="http://schemas.microsoft.com/office/drawing/2014/main" id="{06AE1A1D-21A1-47B6-9400-AD71E6831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47950"/>
            <a:ext cx="23622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role-detail-2">
            <a:extLst xmlns:a="http://schemas.openxmlformats.org/drawingml/2006/main">
              <a:ext uri="{FF2B5EF4-FFF2-40B4-BE49-F238E27FC236}">
                <a16:creationId xmlns:a16="http://schemas.microsoft.com/office/drawing/2014/main" id="{343A4259-AB48-4E2F-9316-565D12E53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97180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시간·다음 행동 확인</a:t>
            </a:r>
          </a:p>
        </p:txBody>
      </p:sp>
      <p:sp>
        <p:nvSpPr>
          <p:cNvPr id="21" name="role-rotate-2">
            <a:extLst xmlns:a="http://schemas.openxmlformats.org/drawingml/2006/main">
              <a:ext uri="{FF2B5EF4-FFF2-40B4-BE49-F238E27FC236}">
                <a16:creationId xmlns:a16="http://schemas.microsoft.com/office/drawing/2014/main" id="{14888031-0EB6-4A01-8AA6-66627CA2B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05765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오후에 교대</a:t>
            </a:r>
          </a:p>
        </p:txBody>
      </p:sp>
      <p:sp>
        <p:nvSpPr>
          <p:cNvPr id="22" name="role-label-3">
            <a:extLst xmlns:a="http://schemas.openxmlformats.org/drawingml/2006/main">
              <a:ext uri="{FF2B5EF4-FFF2-40B4-BE49-F238E27FC236}">
                <a16:creationId xmlns:a16="http://schemas.microsoft.com/office/drawing/2014/main" id="{1454BA26-19A4-41CF-89CE-1BED58A3F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24790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defRPr>
            </a:pPr>
            <a:r>
              <a:rPr sz="1200" b="1">
                <a:solidFill>
                  <a:srgbClr val="8F64BA"/>
                </a:solidFill>
                <a:latin typeface="Noto Sans KR"/>
                <a:ea typeface="Noto Sans KR"/>
                <a:cs typeface="Noto Sans KR"/>
              </a:rPr>
              <a:t>PRESENTER</a:t>
            </a:r>
          </a:p>
        </p:txBody>
      </p:sp>
      <p:sp>
        <p:nvSpPr>
          <p:cNvPr id="23" name="role-line-3">
            <a:extLst xmlns:a="http://schemas.openxmlformats.org/drawingml/2006/main">
              <a:ext uri="{FF2B5EF4-FFF2-40B4-BE49-F238E27FC236}">
                <a16:creationId xmlns:a16="http://schemas.microsoft.com/office/drawing/2014/main" id="{C4CB5CD2-69E4-48D1-8739-E42510F08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647950"/>
            <a:ext cx="23622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F64B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role-detail-3">
            <a:extLst xmlns:a="http://schemas.openxmlformats.org/drawingml/2006/main">
              <a:ext uri="{FF2B5EF4-FFF2-40B4-BE49-F238E27FC236}">
                <a16:creationId xmlns:a16="http://schemas.microsoft.com/office/drawing/2014/main" id="{DA3C1130-8E66-4C9A-AB9E-99B5E3970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97180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공유·질문 정리</a:t>
            </a:r>
          </a:p>
        </p:txBody>
      </p:sp>
      <p:sp>
        <p:nvSpPr>
          <p:cNvPr id="25" name="role-rotate-3">
            <a:extLst xmlns:a="http://schemas.openxmlformats.org/drawingml/2006/main">
              <a:ext uri="{FF2B5EF4-FFF2-40B4-BE49-F238E27FC236}">
                <a16:creationId xmlns:a16="http://schemas.microsoft.com/office/drawing/2014/main" id="{F6BCA78B-B500-49B9-AD21-5C7FA4D9F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4057650"/>
            <a:ext cx="2362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오후에 교대</a:t>
            </a:r>
          </a:p>
        </p:txBody>
      </p:sp>
      <p:sp>
        <p:nvSpPr>
          <p:cNvPr id="26" name="role-five">
            <a:extLst xmlns:a="http://schemas.openxmlformats.org/drawingml/2006/main">
              <a:ext uri="{FF2B5EF4-FFF2-40B4-BE49-F238E27FC236}">
                <a16:creationId xmlns:a16="http://schemas.microsoft.com/office/drawing/2014/main" id="{4298EC2B-1BCE-42CE-83B0-F0C125180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857750"/>
            <a:ext cx="10972800" cy="819150"/>
          </a:xfrm>
          <a:prstGeom xmlns:a="http://schemas.openxmlformats.org/drawingml/2006/main" prst="roundRect">
            <a:avLst>
              <a:gd name="adj" fmla="val 18605"/>
            </a:avLst>
          </a:prstGeom>
          <a:solidFill xmlns:a="http://schemas.openxmlformats.org/drawingml/2006/main">
            <a:srgbClr val="E8F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role-five-title">
            <a:extLst xmlns:a="http://schemas.openxmlformats.org/drawingml/2006/main">
              <a:ext uri="{FF2B5EF4-FFF2-40B4-BE49-F238E27FC236}">
                <a16:creationId xmlns:a16="http://schemas.microsoft.com/office/drawing/2014/main" id="{20D010D5-DBFD-4CA0-AEC4-0D227114E5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05400"/>
            <a:ext cx="1809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5인 팀이라면?</a:t>
            </a:r>
          </a:p>
        </p:txBody>
      </p:sp>
      <p:sp>
        <p:nvSpPr>
          <p:cNvPr id="28" name="role-five-copy">
            <a:extLst xmlns:a="http://schemas.openxmlformats.org/drawingml/2006/main">
              <a:ext uri="{FF2B5EF4-FFF2-40B4-BE49-F238E27FC236}">
                <a16:creationId xmlns:a16="http://schemas.microsoft.com/office/drawing/2014/main" id="{AA183B6B-2A52-4B9A-9568-1F408EF87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5105400"/>
            <a:ext cx="8286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65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65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한 명은 리서처로 시작하거나, 가장 바쁜 역할을 2인으로 맡습니다.</a:t>
            </a:r>
          </a:p>
        </p:txBody>
      </p:sp>
    </p:spTree>
    <p:extLst>
      <p:ext uri="{BB962C8B-B14F-4D97-AF65-F5344CB8AC3E}">
        <p14:creationId xmlns:p14="http://schemas.microsoft.com/office/powerpoint/2010/main" val="1642468580"/>
      </p:ext>
    </p:extLst>
  </p:cSld>
</p:sld>
</file>

<file path=ppt/slides/slide21.xml><?xml version="1.0" encoding="utf-8"?>
<p:sld xmlns:p="http://schemas.openxmlformats.org/presentationml/2006/main">
  <p:cSld>
    <p:bg>
      <p:bgPr>
        <a:solidFill xmlns:a="http://schemas.openxmlformats.org/drawingml/2006/main">
          <a:srgbClr val="073B7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0" name="brand-gnu-bicqnc">
            <a:extLst xmlns:a="http://schemas.openxmlformats.org/drawingml/2006/main">
              <a:ext uri="{FF2B5EF4-FFF2-40B4-BE49-F238E27FC236}">
                <a16:creationId xmlns:a16="http://schemas.microsoft.com/office/drawing/2014/main" id="{5A62B900-C83E-49CE-A8BF-9DB2DCE7B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bicqnc">
            <a:extLst xmlns:a="http://schemas.openxmlformats.org/drawingml/2006/main">
              <a:ext uri="{FF2B5EF4-FFF2-40B4-BE49-F238E27FC236}">
                <a16:creationId xmlns:a16="http://schemas.microsoft.com/office/drawing/2014/main" id="{D7E78B30-2D5E-4B13-B224-3EDE42743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E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bicqnc">
            <a:extLst xmlns:a="http://schemas.openxmlformats.org/drawingml/2006/main">
              <a:ext uri="{FF2B5EF4-FFF2-40B4-BE49-F238E27FC236}">
                <a16:creationId xmlns:a16="http://schemas.microsoft.com/office/drawing/2014/main" id="{F82AF85E-E282-412F-AB93-D87C088E7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21">
            <a:extLst xmlns:a="http://schemas.openxmlformats.org/drawingml/2006/main">
              <a:ext uri="{FF2B5EF4-FFF2-40B4-BE49-F238E27FC236}">
                <a16:creationId xmlns:a16="http://schemas.microsoft.com/office/drawing/2014/main" id="{35E16D63-B5A9-4F4E-A8E4-BA12D840B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TEAM PROMISE</a:t>
            </a:r>
          </a:p>
        </p:txBody>
      </p:sp>
      <p:sp>
        <p:nvSpPr>
          <p:cNvPr id="5" name="title-21">
            <a:extLst xmlns:a="http://schemas.openxmlformats.org/drawingml/2006/main">
              <a:ext uri="{FF2B5EF4-FFF2-40B4-BE49-F238E27FC236}">
                <a16:creationId xmlns:a16="http://schemas.microsoft.com/office/drawing/2014/main" id="{5A48758F-C7C0-4F15-89F3-A4685163F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우리 팀의 첫 약속, 세 문장</a:t>
            </a:r>
          </a:p>
        </p:txBody>
      </p:sp>
      <p:sp>
        <p:nvSpPr>
          <p:cNvPr id="6" name="footer-line-21">
            <a:extLst xmlns:a="http://schemas.openxmlformats.org/drawingml/2006/main">
              <a:ext uri="{FF2B5EF4-FFF2-40B4-BE49-F238E27FC236}">
                <a16:creationId xmlns:a16="http://schemas.microsoft.com/office/drawing/2014/main" id="{540A81ED-05E8-4D96-B35C-0D82DDF32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21">
            <a:extLst xmlns:a="http://schemas.openxmlformats.org/drawingml/2006/main">
              <a:ext uri="{FF2B5EF4-FFF2-40B4-BE49-F238E27FC236}">
                <a16:creationId xmlns:a16="http://schemas.microsoft.com/office/drawing/2014/main" id="{4AE1E156-A0B7-413F-A09C-9F5D5CF7F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21">
            <a:extLst xmlns:a="http://schemas.openxmlformats.org/drawingml/2006/main">
              <a:ext uri="{FF2B5EF4-FFF2-40B4-BE49-F238E27FC236}">
                <a16:creationId xmlns:a16="http://schemas.microsoft.com/office/drawing/2014/main" id="{E3DFEA25-62CC-4473-84DD-FDD352389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ICEBREAKER · 45–60</a:t>
            </a:r>
          </a:p>
        </p:txBody>
      </p:sp>
      <p:sp>
        <p:nvSpPr>
          <p:cNvPr id="9" name="footer-page-21">
            <a:extLst xmlns:a="http://schemas.openxmlformats.org/drawingml/2006/main">
              <a:ext uri="{FF2B5EF4-FFF2-40B4-BE49-F238E27FC236}">
                <a16:creationId xmlns:a16="http://schemas.microsoft.com/office/drawing/2014/main" id="{AB2DFFD3-6213-419E-9824-FDA411981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21 / 22</a:t>
            </a:r>
          </a:p>
        </p:txBody>
      </p:sp>
      <p:sp>
        <p:nvSpPr>
          <p:cNvPr id="10" name="promise-num-0">
            <a:extLst xmlns:a="http://schemas.openxmlformats.org/drawingml/2006/main">
              <a:ext uri="{FF2B5EF4-FFF2-40B4-BE49-F238E27FC236}">
                <a16:creationId xmlns:a16="http://schemas.microsoft.com/office/drawing/2014/main" id="{66B3C433-B939-4440-8097-D815AB885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05050"/>
            <a:ext cx="762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7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1" name="promise-text-0">
            <a:extLst xmlns:a="http://schemas.openxmlformats.org/drawingml/2006/main">
              <a:ext uri="{FF2B5EF4-FFF2-40B4-BE49-F238E27FC236}">
                <a16:creationId xmlns:a16="http://schemas.microsoft.com/office/drawing/2014/main" id="{96E2FFF5-944E-4436-87E3-133067A1B3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47850" y="2286000"/>
            <a:ext cx="8953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위험과 불편은 바로 말한다</a:t>
            </a:r>
          </a:p>
        </p:txBody>
      </p:sp>
      <p:sp>
        <p:nvSpPr>
          <p:cNvPr id="12" name="promise-rule-0">
            <a:extLst xmlns:a="http://schemas.openxmlformats.org/drawingml/2006/main">
              <a:ext uri="{FF2B5EF4-FFF2-40B4-BE49-F238E27FC236}">
                <a16:creationId xmlns:a16="http://schemas.microsoft.com/office/drawing/2014/main" id="{BB08620C-2B98-45D8-8552-A018C1BE6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028950"/>
            <a:ext cx="10515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promise-num-1">
            <a:extLst xmlns:a="http://schemas.openxmlformats.org/drawingml/2006/main">
              <a:ext uri="{FF2B5EF4-FFF2-40B4-BE49-F238E27FC236}">
                <a16:creationId xmlns:a16="http://schemas.microsoft.com/office/drawing/2014/main" id="{9535D917-81D8-463B-AD13-6F89449EA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371850"/>
            <a:ext cx="762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7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02</a:t>
            </a:r>
          </a:p>
        </p:txBody>
      </p:sp>
      <p:sp>
        <p:nvSpPr>
          <p:cNvPr id="14" name="promise-text-1">
            <a:extLst xmlns:a="http://schemas.openxmlformats.org/drawingml/2006/main">
              <a:ext uri="{FF2B5EF4-FFF2-40B4-BE49-F238E27FC236}">
                <a16:creationId xmlns:a16="http://schemas.microsoft.com/office/drawing/2014/main" id="{EB2D9D65-9E8C-468D-8175-393A77725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47850" y="3352800"/>
            <a:ext cx="8953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모든 사람의 말을 한 번씩 듣는다</a:t>
            </a:r>
          </a:p>
        </p:txBody>
      </p:sp>
      <p:sp>
        <p:nvSpPr>
          <p:cNvPr id="15" name="promise-rule-1">
            <a:extLst xmlns:a="http://schemas.openxmlformats.org/drawingml/2006/main">
              <a:ext uri="{FF2B5EF4-FFF2-40B4-BE49-F238E27FC236}">
                <a16:creationId xmlns:a16="http://schemas.microsoft.com/office/drawing/2014/main" id="{F19D04ED-919F-4CFD-8737-D0CD346AB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095750"/>
            <a:ext cx="10515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promise-num-2">
            <a:extLst xmlns:a="http://schemas.openxmlformats.org/drawingml/2006/main">
              <a:ext uri="{FF2B5EF4-FFF2-40B4-BE49-F238E27FC236}">
                <a16:creationId xmlns:a16="http://schemas.microsoft.com/office/drawing/2014/main" id="{535E6944-F226-4A92-9678-6273897B01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438650"/>
            <a:ext cx="762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7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03</a:t>
            </a:r>
          </a:p>
        </p:txBody>
      </p:sp>
      <p:sp>
        <p:nvSpPr>
          <p:cNvPr id="17" name="promise-text-2">
            <a:extLst xmlns:a="http://schemas.openxmlformats.org/drawingml/2006/main">
              <a:ext uri="{FF2B5EF4-FFF2-40B4-BE49-F238E27FC236}">
                <a16:creationId xmlns:a16="http://schemas.microsoft.com/office/drawing/2014/main" id="{85F707F4-94F4-4714-AC75-FAE568748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47850" y="4419600"/>
            <a:ext cx="8953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막히면 10분 안에 도움을 요청한다</a:t>
            </a:r>
          </a:p>
        </p:txBody>
      </p:sp>
      <p:sp>
        <p:nvSpPr>
          <p:cNvPr id="18" name="promise-rule-2">
            <a:extLst xmlns:a="http://schemas.openxmlformats.org/drawingml/2006/main">
              <a:ext uri="{FF2B5EF4-FFF2-40B4-BE49-F238E27FC236}">
                <a16:creationId xmlns:a16="http://schemas.microsoft.com/office/drawing/2014/main" id="{FED4CC8B-F343-4327-BD38-BFF8F5D3C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5162550"/>
            <a:ext cx="10515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promise-action">
            <a:extLst xmlns:a="http://schemas.openxmlformats.org/drawingml/2006/main">
              <a:ext uri="{FF2B5EF4-FFF2-40B4-BE49-F238E27FC236}">
                <a16:creationId xmlns:a16="http://schemas.microsoft.com/office/drawing/2014/main" id="{A666D122-7D69-49AB-AF1C-6697F8335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5715000"/>
            <a:ext cx="105156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팀원이 모두 동의하면, 서로 가볍게 고개를 끄덕여 주세요.</a:t>
            </a:r>
          </a:p>
        </p:txBody>
      </p:sp>
    </p:spTree>
    <p:extLst>
      <p:ext uri="{BB962C8B-B14F-4D97-AF65-F5344CB8AC3E}">
        <p14:creationId xmlns:p14="http://schemas.microsoft.com/office/powerpoint/2010/main" val="268604985"/>
      </p:ext>
    </p:extLst>
  </p:cSld>
</p:sld>
</file>

<file path=ppt/slides/slide22.xml><?xml version="1.0" encoding="utf-8"?>
<p:sld xmlns:p="http://schemas.openxmlformats.org/presentationml/2006/main">
  <p:cSld>
    <p:bg>
      <p:bgPr>
        <a:solidFill xmlns:a="http://schemas.openxmlformats.org/drawingml/2006/main">
          <a:srgbClr val="005BA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6" name="grid-v-59eihf-0">
            <a:extLst xmlns:a="http://schemas.openxmlformats.org/drawingml/2006/main">
              <a:ext uri="{FF2B5EF4-FFF2-40B4-BE49-F238E27FC236}">
                <a16:creationId xmlns:a16="http://schemas.microsoft.com/office/drawing/2014/main" id="{78888C05-D536-496F-9642-D34D39A64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grid-v-59eihf-64">
            <a:extLst xmlns:a="http://schemas.openxmlformats.org/drawingml/2006/main">
              <a:ext uri="{FF2B5EF4-FFF2-40B4-BE49-F238E27FC236}">
                <a16:creationId xmlns:a16="http://schemas.microsoft.com/office/drawing/2014/main" id="{271E65D6-F1C4-4472-9E4E-3BE34109B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grid-v-59eihf-128">
            <a:extLst xmlns:a="http://schemas.openxmlformats.org/drawingml/2006/main">
              <a:ext uri="{FF2B5EF4-FFF2-40B4-BE49-F238E27FC236}">
                <a16:creationId xmlns:a16="http://schemas.microsoft.com/office/drawing/2014/main" id="{8185DA49-693B-493B-8285-5C19E6A43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grid-v-59eihf-192">
            <a:extLst xmlns:a="http://schemas.openxmlformats.org/drawingml/2006/main">
              <a:ext uri="{FF2B5EF4-FFF2-40B4-BE49-F238E27FC236}">
                <a16:creationId xmlns:a16="http://schemas.microsoft.com/office/drawing/2014/main" id="{C05A8AED-7730-4B9F-8A76-1D6EC64AC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grid-v-59eihf-256">
            <a:extLst xmlns:a="http://schemas.openxmlformats.org/drawingml/2006/main">
              <a:ext uri="{FF2B5EF4-FFF2-40B4-BE49-F238E27FC236}">
                <a16:creationId xmlns:a16="http://schemas.microsoft.com/office/drawing/2014/main" id="{2B711A4F-30AF-4E58-B825-898A0F94C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grid-v-59eihf-320">
            <a:extLst xmlns:a="http://schemas.openxmlformats.org/drawingml/2006/main">
              <a:ext uri="{FF2B5EF4-FFF2-40B4-BE49-F238E27FC236}">
                <a16:creationId xmlns:a16="http://schemas.microsoft.com/office/drawing/2014/main" id="{52F4AC46-363E-4CCB-B075-A15FE0CCB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grid-v-59eihf-384">
            <a:extLst xmlns:a="http://schemas.openxmlformats.org/drawingml/2006/main">
              <a:ext uri="{FF2B5EF4-FFF2-40B4-BE49-F238E27FC236}">
                <a16:creationId xmlns:a16="http://schemas.microsoft.com/office/drawing/2014/main" id="{8621E885-67C0-4A60-9FE8-6D00393AD4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grid-v-59eihf-448">
            <a:extLst xmlns:a="http://schemas.openxmlformats.org/drawingml/2006/main">
              <a:ext uri="{FF2B5EF4-FFF2-40B4-BE49-F238E27FC236}">
                <a16:creationId xmlns:a16="http://schemas.microsoft.com/office/drawing/2014/main" id="{3F732931-F639-40DF-96F2-72E50AD70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grid-v-59eihf-512">
            <a:extLst xmlns:a="http://schemas.openxmlformats.org/drawingml/2006/main">
              <a:ext uri="{FF2B5EF4-FFF2-40B4-BE49-F238E27FC236}">
                <a16:creationId xmlns:a16="http://schemas.microsoft.com/office/drawing/2014/main" id="{C1AA7E46-DD23-454C-86E0-BCB8BE794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grid-v-59eihf-576">
            <a:extLst xmlns:a="http://schemas.openxmlformats.org/drawingml/2006/main">
              <a:ext uri="{FF2B5EF4-FFF2-40B4-BE49-F238E27FC236}">
                <a16:creationId xmlns:a16="http://schemas.microsoft.com/office/drawing/2014/main" id="{77A1B2DE-A8E2-4102-AE79-89FDAA2F8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grid-v-59eihf-640">
            <a:extLst xmlns:a="http://schemas.openxmlformats.org/drawingml/2006/main">
              <a:ext uri="{FF2B5EF4-FFF2-40B4-BE49-F238E27FC236}">
                <a16:creationId xmlns:a16="http://schemas.microsoft.com/office/drawing/2014/main" id="{2A31CF7A-CC60-42BB-8A19-8023687FD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grid-v-59eihf-704">
            <a:extLst xmlns:a="http://schemas.openxmlformats.org/drawingml/2006/main">
              <a:ext uri="{FF2B5EF4-FFF2-40B4-BE49-F238E27FC236}">
                <a16:creationId xmlns:a16="http://schemas.microsoft.com/office/drawing/2014/main" id="{A9FFD376-CFB0-4A7A-8B42-EC1CC5057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grid-v-59eihf-768">
            <a:extLst xmlns:a="http://schemas.openxmlformats.org/drawingml/2006/main">
              <a:ext uri="{FF2B5EF4-FFF2-40B4-BE49-F238E27FC236}">
                <a16:creationId xmlns:a16="http://schemas.microsoft.com/office/drawing/2014/main" id="{53084442-F6C3-4BF7-A1FF-F0536141D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grid-v-59eihf-832">
            <a:extLst xmlns:a="http://schemas.openxmlformats.org/drawingml/2006/main">
              <a:ext uri="{FF2B5EF4-FFF2-40B4-BE49-F238E27FC236}">
                <a16:creationId xmlns:a16="http://schemas.microsoft.com/office/drawing/2014/main" id="{514C03D3-836D-4213-835C-DCE4C4851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grid-v-59eihf-896">
            <a:extLst xmlns:a="http://schemas.openxmlformats.org/drawingml/2006/main">
              <a:ext uri="{FF2B5EF4-FFF2-40B4-BE49-F238E27FC236}">
                <a16:creationId xmlns:a16="http://schemas.microsoft.com/office/drawing/2014/main" id="{0D533C94-F9BC-4F33-A394-D545B866F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grid-v-59eihf-960">
            <a:extLst xmlns:a="http://schemas.openxmlformats.org/drawingml/2006/main">
              <a:ext uri="{FF2B5EF4-FFF2-40B4-BE49-F238E27FC236}">
                <a16:creationId xmlns:a16="http://schemas.microsoft.com/office/drawing/2014/main" id="{D6B19712-A255-407A-81BE-83271EACE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grid-v-59eihf-1024">
            <a:extLst xmlns:a="http://schemas.openxmlformats.org/drawingml/2006/main">
              <a:ext uri="{FF2B5EF4-FFF2-40B4-BE49-F238E27FC236}">
                <a16:creationId xmlns:a16="http://schemas.microsoft.com/office/drawing/2014/main" id="{7F1752CD-8CC7-4D95-ADF4-01EF9661A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grid-v-59eihf-1088">
            <a:extLst xmlns:a="http://schemas.openxmlformats.org/drawingml/2006/main">
              <a:ext uri="{FF2B5EF4-FFF2-40B4-BE49-F238E27FC236}">
                <a16:creationId xmlns:a16="http://schemas.microsoft.com/office/drawing/2014/main" id="{E6EE8678-98EC-4B32-814F-B891D98AB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grid-v-59eihf-1152">
            <a:extLst xmlns:a="http://schemas.openxmlformats.org/drawingml/2006/main">
              <a:ext uri="{FF2B5EF4-FFF2-40B4-BE49-F238E27FC236}">
                <a16:creationId xmlns:a16="http://schemas.microsoft.com/office/drawing/2014/main" id="{ECE052B7-D474-42D4-9702-D2F4D208DA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grid-v-59eihf-1216">
            <a:extLst xmlns:a="http://schemas.openxmlformats.org/drawingml/2006/main">
              <a:ext uri="{FF2B5EF4-FFF2-40B4-BE49-F238E27FC236}">
                <a16:creationId xmlns:a16="http://schemas.microsoft.com/office/drawing/2014/main" id="{CF399E9A-327E-4739-B6DD-78350200B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grid-v-59eihf-1280">
            <a:extLst xmlns:a="http://schemas.openxmlformats.org/drawingml/2006/main">
              <a:ext uri="{FF2B5EF4-FFF2-40B4-BE49-F238E27FC236}">
                <a16:creationId xmlns:a16="http://schemas.microsoft.com/office/drawing/2014/main" id="{E130A5B6-2870-4A1C-98A2-36C03A5BD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grid-h-59eihf-0">
            <a:extLst xmlns:a="http://schemas.openxmlformats.org/drawingml/2006/main">
              <a:ext uri="{FF2B5EF4-FFF2-40B4-BE49-F238E27FC236}">
                <a16:creationId xmlns:a16="http://schemas.microsoft.com/office/drawing/2014/main" id="{4522DD18-1175-40A9-A941-822BB91A6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grid-h-59eihf-64">
            <a:extLst xmlns:a="http://schemas.openxmlformats.org/drawingml/2006/main">
              <a:ext uri="{FF2B5EF4-FFF2-40B4-BE49-F238E27FC236}">
                <a16:creationId xmlns:a16="http://schemas.microsoft.com/office/drawing/2014/main" id="{153628A5-4846-4217-8464-313026171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grid-h-59eihf-128">
            <a:extLst xmlns:a="http://schemas.openxmlformats.org/drawingml/2006/main">
              <a:ext uri="{FF2B5EF4-FFF2-40B4-BE49-F238E27FC236}">
                <a16:creationId xmlns:a16="http://schemas.microsoft.com/office/drawing/2014/main" id="{B8D630F6-203A-47DE-B67D-BCA7A2F0E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grid-h-59eihf-192">
            <a:extLst xmlns:a="http://schemas.openxmlformats.org/drawingml/2006/main">
              <a:ext uri="{FF2B5EF4-FFF2-40B4-BE49-F238E27FC236}">
                <a16:creationId xmlns:a16="http://schemas.microsoft.com/office/drawing/2014/main" id="{54396853-38E2-4756-A3BE-97C07E240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8288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grid-h-59eihf-256">
            <a:extLst xmlns:a="http://schemas.openxmlformats.org/drawingml/2006/main">
              <a:ext uri="{FF2B5EF4-FFF2-40B4-BE49-F238E27FC236}">
                <a16:creationId xmlns:a16="http://schemas.microsoft.com/office/drawing/2014/main" id="{2120FB6E-1878-44A6-94CF-4F0D46DBA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grid-h-59eihf-320">
            <a:extLst xmlns:a="http://schemas.openxmlformats.org/drawingml/2006/main">
              <a:ext uri="{FF2B5EF4-FFF2-40B4-BE49-F238E27FC236}">
                <a16:creationId xmlns:a16="http://schemas.microsoft.com/office/drawing/2014/main" id="{3A340BB6-A6D0-478C-AC43-3CB0B7B90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0480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8" name="grid-h-59eihf-384">
            <a:extLst xmlns:a="http://schemas.openxmlformats.org/drawingml/2006/main">
              <a:ext uri="{FF2B5EF4-FFF2-40B4-BE49-F238E27FC236}">
                <a16:creationId xmlns:a16="http://schemas.microsoft.com/office/drawing/2014/main" id="{07CDA118-E090-4C82-8793-B9D04B29A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grid-h-59eihf-448">
            <a:extLst xmlns:a="http://schemas.openxmlformats.org/drawingml/2006/main">
              <a:ext uri="{FF2B5EF4-FFF2-40B4-BE49-F238E27FC236}">
                <a16:creationId xmlns:a16="http://schemas.microsoft.com/office/drawing/2014/main" id="{471A22DA-F5A9-4672-BEC3-B72FFEBA9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2672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grid-h-59eihf-512">
            <a:extLst xmlns:a="http://schemas.openxmlformats.org/drawingml/2006/main">
              <a:ext uri="{FF2B5EF4-FFF2-40B4-BE49-F238E27FC236}">
                <a16:creationId xmlns:a16="http://schemas.microsoft.com/office/drawing/2014/main" id="{4D104DA4-A783-4799-962A-D0F0D6BD6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1" name="grid-h-59eihf-576">
            <a:extLst xmlns:a="http://schemas.openxmlformats.org/drawingml/2006/main">
              <a:ext uri="{FF2B5EF4-FFF2-40B4-BE49-F238E27FC236}">
                <a16:creationId xmlns:a16="http://schemas.microsoft.com/office/drawing/2014/main" id="{CB9EF587-8A7A-46FF-8153-79C40BE09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4864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2" name="grid-h-59eihf-640">
            <a:extLst xmlns:a="http://schemas.openxmlformats.org/drawingml/2006/main">
              <a:ext uri="{FF2B5EF4-FFF2-40B4-BE49-F238E27FC236}">
                <a16:creationId xmlns:a16="http://schemas.microsoft.com/office/drawing/2014/main" id="{4DC3EB01-F631-4F4C-B23E-9E7AEBA43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3" name="grid-h-59eihf-704">
            <a:extLst xmlns:a="http://schemas.openxmlformats.org/drawingml/2006/main">
              <a:ext uri="{FF2B5EF4-FFF2-40B4-BE49-F238E27FC236}">
                <a16:creationId xmlns:a16="http://schemas.microsoft.com/office/drawing/2014/main" id="{ED2EFB21-79DE-4BFF-A6FB-2813E9B38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4" name="brand-gnu-59eihf">
            <a:extLst xmlns:a="http://schemas.openxmlformats.org/drawingml/2006/main">
              <a:ext uri="{FF2B5EF4-FFF2-40B4-BE49-F238E27FC236}">
                <a16:creationId xmlns:a16="http://schemas.microsoft.com/office/drawing/2014/main" id="{3D6714C6-D73C-4B8D-9BE8-7E497D565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1435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35" name="brand-rule-59eihf">
            <a:extLst xmlns:a="http://schemas.openxmlformats.org/drawingml/2006/main">
              <a:ext uri="{FF2B5EF4-FFF2-40B4-BE49-F238E27FC236}">
                <a16:creationId xmlns:a16="http://schemas.microsoft.com/office/drawing/2014/main" id="{BE2E8B02-24F9-4294-AA49-BEE2D4982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53340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E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6" name="brand-name-59eihf">
            <a:extLst xmlns:a="http://schemas.openxmlformats.org/drawingml/2006/main">
              <a:ext uri="{FF2B5EF4-FFF2-40B4-BE49-F238E27FC236}">
                <a16:creationId xmlns:a16="http://schemas.microsoft.com/office/drawing/2014/main" id="{F1ECDBB7-8FED-4FCE-B733-14A863E32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52387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37" name="close-kicker">
            <a:extLst xmlns:a="http://schemas.openxmlformats.org/drawingml/2006/main">
              <a:ext uri="{FF2B5EF4-FFF2-40B4-BE49-F238E27FC236}">
                <a16:creationId xmlns:a16="http://schemas.microsoft.com/office/drawing/2014/main" id="{47952426-D271-408B-8B85-F29F66EDD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7165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NEXT STOP</a:t>
            </a:r>
          </a:p>
        </p:txBody>
      </p:sp>
      <p:sp>
        <p:nvSpPr>
          <p:cNvPr id="38" name="close-title">
            <a:extLst xmlns:a="http://schemas.openxmlformats.org/drawingml/2006/main">
              <a:ext uri="{FF2B5EF4-FFF2-40B4-BE49-F238E27FC236}">
                <a16:creationId xmlns:a16="http://schemas.microsoft.com/office/drawing/2014/main" id="{EF2C8D61-E212-4A9D-B2A5-7F8F8618E3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190750"/>
            <a:ext cx="8477250" cy="1695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49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49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12:00 중식</a:t>
            </a:r>
          </a:p>
          <a:p xmlns:a="http://schemas.openxmlformats.org/drawingml/2006/main">
            <a:pPr algn="l">
              <a:defRPr sz="49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49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13:00 본 교육 시작</a:t>
            </a:r>
          </a:p>
        </p:txBody>
      </p:sp>
      <p:sp>
        <p:nvSpPr>
          <p:cNvPr id="39" name="close-actions">
            <a:extLst xmlns:a="http://schemas.openxmlformats.org/drawingml/2006/main">
              <a:ext uri="{FF2B5EF4-FFF2-40B4-BE49-F238E27FC236}">
                <a16:creationId xmlns:a16="http://schemas.microsoft.com/office/drawing/2014/main" id="{B4126D85-EFDE-4F29-8559-B3A8FE843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629150"/>
            <a:ext cx="9810750" cy="99060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0" name="close-actions-label">
            <a:extLst xmlns:a="http://schemas.openxmlformats.org/drawingml/2006/main">
              <a:ext uri="{FF2B5EF4-FFF2-40B4-BE49-F238E27FC236}">
                <a16:creationId xmlns:a16="http://schemas.microsoft.com/office/drawing/2014/main" id="{2F768A4F-425B-4332-8A28-9D2CD853E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857750"/>
            <a:ext cx="12954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지금 할 일</a:t>
            </a:r>
          </a:p>
        </p:txBody>
      </p:sp>
      <p:sp>
        <p:nvSpPr>
          <p:cNvPr id="41" name="close-actions-copy">
            <a:extLst xmlns:a="http://schemas.openxmlformats.org/drawingml/2006/main">
              <a:ext uri="{FF2B5EF4-FFF2-40B4-BE49-F238E27FC236}">
                <a16:creationId xmlns:a16="http://schemas.microsoft.com/office/drawing/2014/main" id="{54F91D86-DA99-40E2-B634-7C12B57A7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181600"/>
            <a:ext cx="91249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8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명찰 착용 · 식당 QR 확인 · 13시 전 노트북과 충전기 준비</a:t>
            </a:r>
          </a:p>
        </p:txBody>
      </p:sp>
      <p:sp>
        <p:nvSpPr>
          <p:cNvPr id="42" name="close-ring">
            <a:extLst xmlns:a="http://schemas.openxmlformats.org/drawingml/2006/main">
              <a:ext uri="{FF2B5EF4-FFF2-40B4-BE49-F238E27FC236}">
                <a16:creationId xmlns:a16="http://schemas.microsoft.com/office/drawing/2014/main" id="{2D86F38E-E8A6-48D8-8E46-A14FC7F05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1790700"/>
            <a:ext cx="2381250" cy="2381250"/>
          </a:xfrm>
          <a:prstGeom xmlns:a="http://schemas.openxmlformats.org/drawingml/2006/main" prst="ellipse">
            <a:avLst/>
          </a:prstGeom>
          <a:noFill xmlns:a="http://schemas.openxmlformats.org/drawingml/2006/main"/>
          <a:ln xmlns:a="http://schemas.openxmlformats.org/drawingml/2006/main" w="438150">
            <a:solidFill>
              <a:srgbClr val="F97316"/>
            </a:solidFill>
            <a:prstDash val="solid"/>
          </a:ln>
        </p:spPr>
      </p:sp>
      <p:sp>
        <p:nvSpPr>
          <p:cNvPr id="43" name="close-word">
            <a:extLst xmlns:a="http://schemas.openxmlformats.org/drawingml/2006/main">
              <a:ext uri="{FF2B5EF4-FFF2-40B4-BE49-F238E27FC236}">
                <a16:creationId xmlns:a16="http://schemas.microsoft.com/office/drawing/2014/main" id="{76A1C743-3B94-4C1F-8A21-A84B85FCF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2705100"/>
            <a:ext cx="2381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2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START</a:t>
            </a:r>
          </a:p>
        </p:txBody>
      </p:sp>
      <p:sp>
        <p:nvSpPr>
          <p:cNvPr id="44" name="close-footer">
            <a:extLst xmlns:a="http://schemas.openxmlformats.org/drawingml/2006/main">
              <a:ext uri="{FF2B5EF4-FFF2-40B4-BE49-F238E27FC236}">
                <a16:creationId xmlns:a16="http://schemas.microsoft.com/office/drawing/2014/main" id="{4F170EF4-FEE1-479E-8187-428E9B15B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91250"/>
            <a:ext cx="4572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안전하게 · 함께 · 끝까지</a:t>
            </a:r>
          </a:p>
        </p:txBody>
      </p:sp>
      <p:sp>
        <p:nvSpPr>
          <p:cNvPr id="45" name="close-page">
            <a:extLst xmlns:a="http://schemas.openxmlformats.org/drawingml/2006/main">
              <a:ext uri="{FF2B5EF4-FFF2-40B4-BE49-F238E27FC236}">
                <a16:creationId xmlns:a16="http://schemas.microsoft.com/office/drawing/2014/main" id="{0CD469B3-01BF-4B25-8FBE-6331BE32F9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191250"/>
            <a:ext cx="12192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22 / 22</a:t>
            </a:r>
          </a:p>
        </p:txBody>
      </p:sp>
    </p:spTree>
    <p:extLst>
      <p:ext uri="{BB962C8B-B14F-4D97-AF65-F5344CB8AC3E}">
        <p14:creationId xmlns:p14="http://schemas.microsoft.com/office/powerpoint/2010/main" val="176799364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73B7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brand-gnu-g3o6y4">
            <a:extLst xmlns:a="http://schemas.openxmlformats.org/drawingml/2006/main">
              <a:ext uri="{FF2B5EF4-FFF2-40B4-BE49-F238E27FC236}">
                <a16:creationId xmlns:a16="http://schemas.microsoft.com/office/drawing/2014/main" id="{9D98F751-4FD4-43F2-9A60-D3AB5B567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g3o6y4">
            <a:extLst xmlns:a="http://schemas.openxmlformats.org/drawingml/2006/main">
              <a:ext uri="{FF2B5EF4-FFF2-40B4-BE49-F238E27FC236}">
                <a16:creationId xmlns:a16="http://schemas.microsoft.com/office/drawing/2014/main" id="{326BC874-C423-463F-A6EF-E3225958E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E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g3o6y4">
            <a:extLst xmlns:a="http://schemas.openxmlformats.org/drawingml/2006/main">
              <a:ext uri="{FF2B5EF4-FFF2-40B4-BE49-F238E27FC236}">
                <a16:creationId xmlns:a16="http://schemas.microsoft.com/office/drawing/2014/main" id="{FC83614E-1DA1-45F9-BD4B-4CBA505B69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3">
            <a:extLst xmlns:a="http://schemas.openxmlformats.org/drawingml/2006/main">
              <a:ext uri="{FF2B5EF4-FFF2-40B4-BE49-F238E27FC236}">
                <a16:creationId xmlns:a16="http://schemas.microsoft.com/office/drawing/2014/main" id="{4C69C821-CDEB-4B24-87FA-F6C5A06060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SAFETY FIRST</a:t>
            </a:r>
          </a:p>
        </p:txBody>
      </p:sp>
      <p:sp>
        <p:nvSpPr>
          <p:cNvPr id="5" name="title-3">
            <a:extLst xmlns:a="http://schemas.openxmlformats.org/drawingml/2006/main">
              <a:ext uri="{FF2B5EF4-FFF2-40B4-BE49-F238E27FC236}">
                <a16:creationId xmlns:a16="http://schemas.microsoft.com/office/drawing/2014/main" id="{57E42018-BC44-4DAC-9F89-ECE69AE611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가장 먼저, 세 단어만 기억하세요</a:t>
            </a:r>
          </a:p>
        </p:txBody>
      </p:sp>
      <p:sp>
        <p:nvSpPr>
          <p:cNvPr id="6" name="footer-line-3">
            <a:extLst xmlns:a="http://schemas.openxmlformats.org/drawingml/2006/main">
              <a:ext uri="{FF2B5EF4-FFF2-40B4-BE49-F238E27FC236}">
                <a16:creationId xmlns:a16="http://schemas.microsoft.com/office/drawing/2014/main" id="{FF91BD3B-8EF1-4B26-B088-861C2C556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3">
            <a:extLst xmlns:a="http://schemas.openxmlformats.org/drawingml/2006/main">
              <a:ext uri="{FF2B5EF4-FFF2-40B4-BE49-F238E27FC236}">
                <a16:creationId xmlns:a16="http://schemas.microsoft.com/office/drawing/2014/main" id="{A22D80D4-F480-491B-819E-675966108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3">
            <a:extLst xmlns:a="http://schemas.openxmlformats.org/drawingml/2006/main">
              <a:ext uri="{FF2B5EF4-FFF2-40B4-BE49-F238E27FC236}">
                <a16:creationId xmlns:a16="http://schemas.microsoft.com/office/drawing/2014/main" id="{1356B7B3-90A5-4352-88EB-B82F11900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3">
            <a:extLst xmlns:a="http://schemas.openxmlformats.org/drawingml/2006/main">
              <a:ext uri="{FF2B5EF4-FFF2-40B4-BE49-F238E27FC236}">
                <a16:creationId xmlns:a16="http://schemas.microsoft.com/office/drawing/2014/main" id="{4F72270F-187B-4DE7-AB2E-09DE588BA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03 / 22</a:t>
            </a:r>
          </a:p>
        </p:txBody>
      </p:sp>
      <p:sp>
        <p:nvSpPr>
          <p:cNvPr id="10" name="contract-num-0">
            <a:extLst xmlns:a="http://schemas.openxmlformats.org/drawingml/2006/main">
              <a:ext uri="{FF2B5EF4-FFF2-40B4-BE49-F238E27FC236}">
                <a16:creationId xmlns:a16="http://schemas.microsoft.com/office/drawing/2014/main" id="{530F3FC2-F8E4-4873-97E4-D50E25B51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266950"/>
            <a:ext cx="7239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8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1" name="contract-title-0">
            <a:extLst xmlns:a="http://schemas.openxmlformats.org/drawingml/2006/main">
              <a:ext uri="{FF2B5EF4-FFF2-40B4-BE49-F238E27FC236}">
                <a16:creationId xmlns:a16="http://schemas.microsoft.com/office/drawing/2014/main" id="{C5B84366-27B9-4AC8-83DC-19FA45B4E3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2238375"/>
            <a:ext cx="2476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멈추기</a:t>
            </a:r>
          </a:p>
        </p:txBody>
      </p:sp>
      <p:sp>
        <p:nvSpPr>
          <p:cNvPr id="12" name="contract-detail-0">
            <a:extLst xmlns:a="http://schemas.openxmlformats.org/drawingml/2006/main">
              <a:ext uri="{FF2B5EF4-FFF2-40B4-BE49-F238E27FC236}">
                <a16:creationId xmlns:a16="http://schemas.microsoft.com/office/drawing/2014/main" id="{750974BA-F26D-4F62-91BA-B4C6C48E6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2305050"/>
            <a:ext cx="708660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6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위험·통증·이상 징후가 있으면 작업을 즉시 멈춥니다.</a:t>
            </a:r>
          </a:p>
        </p:txBody>
      </p:sp>
      <p:sp>
        <p:nvSpPr>
          <p:cNvPr id="13" name="contract-rule-0">
            <a:extLst xmlns:a="http://schemas.openxmlformats.org/drawingml/2006/main">
              <a:ext uri="{FF2B5EF4-FFF2-40B4-BE49-F238E27FC236}">
                <a16:creationId xmlns:a16="http://schemas.microsoft.com/office/drawing/2014/main" id="{46227569-135D-48D3-8D56-6BB4C1F5D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990850"/>
            <a:ext cx="10782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ontract-num-1">
            <a:extLst xmlns:a="http://schemas.openxmlformats.org/drawingml/2006/main">
              <a:ext uri="{FF2B5EF4-FFF2-40B4-BE49-F238E27FC236}">
                <a16:creationId xmlns:a16="http://schemas.microsoft.com/office/drawing/2014/main" id="{0A80F4CA-9CD5-4251-9573-71297AB1F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467100"/>
            <a:ext cx="7239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8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02</a:t>
            </a:r>
          </a:p>
        </p:txBody>
      </p:sp>
      <p:sp>
        <p:nvSpPr>
          <p:cNvPr id="15" name="contract-title-1">
            <a:extLst xmlns:a="http://schemas.openxmlformats.org/drawingml/2006/main">
              <a:ext uri="{FF2B5EF4-FFF2-40B4-BE49-F238E27FC236}">
                <a16:creationId xmlns:a16="http://schemas.microsoft.com/office/drawing/2014/main" id="{5651251E-C3AE-43C0-BAB8-61B56BB07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438525"/>
            <a:ext cx="2476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알리기</a:t>
            </a:r>
          </a:p>
        </p:txBody>
      </p:sp>
      <p:sp>
        <p:nvSpPr>
          <p:cNvPr id="16" name="contract-detail-1">
            <a:extLst xmlns:a="http://schemas.openxmlformats.org/drawingml/2006/main">
              <a:ext uri="{FF2B5EF4-FFF2-40B4-BE49-F238E27FC236}">
                <a16:creationId xmlns:a16="http://schemas.microsoft.com/office/drawing/2014/main" id="{156A9930-6EA5-4D0B-B366-769F98253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3505200"/>
            <a:ext cx="708660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6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혼자 판단하지 말고 옆 사람과 운영진에게 바로 말합니다.</a:t>
            </a:r>
          </a:p>
        </p:txBody>
      </p:sp>
      <p:sp>
        <p:nvSpPr>
          <p:cNvPr id="17" name="contract-rule-1">
            <a:extLst xmlns:a="http://schemas.openxmlformats.org/drawingml/2006/main">
              <a:ext uri="{FF2B5EF4-FFF2-40B4-BE49-F238E27FC236}">
                <a16:creationId xmlns:a16="http://schemas.microsoft.com/office/drawing/2014/main" id="{851B2203-5294-49C9-804E-25DA2BD2D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191000"/>
            <a:ext cx="10782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contract-num-2">
            <a:extLst xmlns:a="http://schemas.openxmlformats.org/drawingml/2006/main">
              <a:ext uri="{FF2B5EF4-FFF2-40B4-BE49-F238E27FC236}">
                <a16:creationId xmlns:a16="http://schemas.microsoft.com/office/drawing/2014/main" id="{F834F94B-0302-4FF7-90FA-B0720EC19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667250"/>
            <a:ext cx="7239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28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03</a:t>
            </a:r>
          </a:p>
        </p:txBody>
      </p:sp>
      <p:sp>
        <p:nvSpPr>
          <p:cNvPr id="19" name="contract-title-2">
            <a:extLst xmlns:a="http://schemas.openxmlformats.org/drawingml/2006/main">
              <a:ext uri="{FF2B5EF4-FFF2-40B4-BE49-F238E27FC236}">
                <a16:creationId xmlns:a16="http://schemas.microsoft.com/office/drawing/2014/main" id="{1F43F652-F7C1-40DC-B8DA-CC88B49A1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38675"/>
            <a:ext cx="2476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9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함께 이동</a:t>
            </a:r>
          </a:p>
        </p:txBody>
      </p:sp>
      <p:sp>
        <p:nvSpPr>
          <p:cNvPr id="20" name="contract-detail-2">
            <a:extLst xmlns:a="http://schemas.openxmlformats.org/drawingml/2006/main">
              <a:ext uri="{FF2B5EF4-FFF2-40B4-BE49-F238E27FC236}">
                <a16:creationId xmlns:a16="http://schemas.microsoft.com/office/drawing/2014/main" id="{B0EC7054-7539-4BCD-B581-A4E00ACB3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4705350"/>
            <a:ext cx="708660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65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안내를 듣고 가까운 안전한 곳으로 함께 움직입니다.</a:t>
            </a:r>
          </a:p>
        </p:txBody>
      </p:sp>
      <p:sp>
        <p:nvSpPr>
          <p:cNvPr id="21" name="contract-rule-2">
            <a:extLst xmlns:a="http://schemas.openxmlformats.org/drawingml/2006/main">
              <a:ext uri="{FF2B5EF4-FFF2-40B4-BE49-F238E27FC236}">
                <a16:creationId xmlns:a16="http://schemas.microsoft.com/office/drawing/2014/main" id="{AD3BF097-3F82-463D-A184-FE70B3EC3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391150"/>
            <a:ext cx="10782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C78BC"/>
          </a:solidFill>
          <a:ln xmlns:a="http://schemas.openxmlformats.org/drawingml/2006/main" w="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364274494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brand-gnu-93rj7u">
            <a:extLst xmlns:a="http://schemas.openxmlformats.org/drawingml/2006/main">
              <a:ext uri="{FF2B5EF4-FFF2-40B4-BE49-F238E27FC236}">
                <a16:creationId xmlns:a16="http://schemas.microsoft.com/office/drawing/2014/main" id="{A3D6C2AE-F0FF-42F1-B6EE-63D270602E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93rj7u">
            <a:extLst xmlns:a="http://schemas.openxmlformats.org/drawingml/2006/main">
              <a:ext uri="{FF2B5EF4-FFF2-40B4-BE49-F238E27FC236}">
                <a16:creationId xmlns:a16="http://schemas.microsoft.com/office/drawing/2014/main" id="{A8C17A71-59C9-449A-A479-81B071F73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93rj7u">
            <a:extLst xmlns:a="http://schemas.openxmlformats.org/drawingml/2006/main">
              <a:ext uri="{FF2B5EF4-FFF2-40B4-BE49-F238E27FC236}">
                <a16:creationId xmlns:a16="http://schemas.microsoft.com/office/drawing/2014/main" id="{35E8C607-F277-4E29-BC20-FF6906A7D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4">
            <a:extLst xmlns:a="http://schemas.openxmlformats.org/drawingml/2006/main">
              <a:ext uri="{FF2B5EF4-FFF2-40B4-BE49-F238E27FC236}">
                <a16:creationId xmlns:a16="http://schemas.microsoft.com/office/drawing/2014/main" id="{9440F199-0483-4BC6-B3AF-1CD06A3F6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CLASSROOM 402</a:t>
            </a:r>
          </a:p>
        </p:txBody>
      </p:sp>
      <p:sp>
        <p:nvSpPr>
          <p:cNvPr id="5" name="title-4">
            <a:extLst xmlns:a="http://schemas.openxmlformats.org/drawingml/2006/main">
              <a:ext uri="{FF2B5EF4-FFF2-40B4-BE49-F238E27FC236}">
                <a16:creationId xmlns:a16="http://schemas.microsoft.com/office/drawing/2014/main" id="{2B813F89-2BB8-41F2-B44E-8443D6192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402호에서 다치지 않는 다섯 가지</a:t>
            </a:r>
          </a:p>
        </p:txBody>
      </p:sp>
      <p:sp>
        <p:nvSpPr>
          <p:cNvPr id="6" name="footer-line-4">
            <a:extLst xmlns:a="http://schemas.openxmlformats.org/drawingml/2006/main">
              <a:ext uri="{FF2B5EF4-FFF2-40B4-BE49-F238E27FC236}">
                <a16:creationId xmlns:a16="http://schemas.microsoft.com/office/drawing/2014/main" id="{E0FAC67E-D460-497A-8868-27031AAFA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4">
            <a:extLst xmlns:a="http://schemas.openxmlformats.org/drawingml/2006/main">
              <a:ext uri="{FF2B5EF4-FFF2-40B4-BE49-F238E27FC236}">
                <a16:creationId xmlns:a16="http://schemas.microsoft.com/office/drawing/2014/main" id="{492250A1-91B6-4E7B-94EC-A3C64AE40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4">
            <a:extLst xmlns:a="http://schemas.openxmlformats.org/drawingml/2006/main">
              <a:ext uri="{FF2B5EF4-FFF2-40B4-BE49-F238E27FC236}">
                <a16:creationId xmlns:a16="http://schemas.microsoft.com/office/drawing/2014/main" id="{86D333F4-1A5F-4ED6-BF84-10A9567D0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4">
            <a:extLst xmlns:a="http://schemas.openxmlformats.org/drawingml/2006/main">
              <a:ext uri="{FF2B5EF4-FFF2-40B4-BE49-F238E27FC236}">
                <a16:creationId xmlns:a16="http://schemas.microsoft.com/office/drawing/2014/main" id="{3E2EC47B-18DD-4572-9C47-9FCDEA0E0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04 / 22</a:t>
            </a:r>
          </a:p>
        </p:txBody>
      </p:sp>
      <p:sp>
        <p:nvSpPr>
          <p:cNvPr id="10" name="class-rule-0-label">
            <a:extLst xmlns:a="http://schemas.openxmlformats.org/drawingml/2006/main">
              <a:ext uri="{FF2B5EF4-FFF2-40B4-BE49-F238E27FC236}">
                <a16:creationId xmlns:a16="http://schemas.microsoft.com/office/drawing/2014/main" id="{667AD20A-CF6E-4289-9A44-F34909D53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133600"/>
            <a:ext cx="1143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1" name="class-rule-0-title">
            <a:extLst xmlns:a="http://schemas.openxmlformats.org/drawingml/2006/main">
              <a:ext uri="{FF2B5EF4-FFF2-40B4-BE49-F238E27FC236}">
                <a16:creationId xmlns:a16="http://schemas.microsoft.com/office/drawing/2014/main" id="{C820AA59-6B74-43B5-80AA-088CE2DFD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2105025"/>
            <a:ext cx="3429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통로 비우기</a:t>
            </a:r>
          </a:p>
        </p:txBody>
      </p:sp>
      <p:sp>
        <p:nvSpPr>
          <p:cNvPr id="12" name="class-rule-0-detail">
            <a:extLst xmlns:a="http://schemas.openxmlformats.org/drawingml/2006/main">
              <a:ext uri="{FF2B5EF4-FFF2-40B4-BE49-F238E27FC236}">
                <a16:creationId xmlns:a16="http://schemas.microsoft.com/office/drawing/2014/main" id="{B6904EFC-C0E7-4FA0-9173-3A90CCB92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2143125"/>
            <a:ext cx="6191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가방·충전선은 의자 안쪽으로</a:t>
            </a:r>
          </a:p>
        </p:txBody>
      </p:sp>
      <p:sp>
        <p:nvSpPr>
          <p:cNvPr id="13" name="class-rule-0-rule">
            <a:extLst xmlns:a="http://schemas.openxmlformats.org/drawingml/2006/main">
              <a:ext uri="{FF2B5EF4-FFF2-40B4-BE49-F238E27FC236}">
                <a16:creationId xmlns:a16="http://schemas.microsoft.com/office/drawing/2014/main" id="{3E37781B-47A9-4F83-8A7B-2FE31649E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19375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lass-rule-1-label">
            <a:extLst xmlns:a="http://schemas.openxmlformats.org/drawingml/2006/main">
              <a:ext uri="{FF2B5EF4-FFF2-40B4-BE49-F238E27FC236}">
                <a16:creationId xmlns:a16="http://schemas.microsoft.com/office/drawing/2014/main" id="{148799C3-B0C7-4AE2-8674-1DDAF079D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914650"/>
            <a:ext cx="1143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02</a:t>
            </a:r>
          </a:p>
        </p:txBody>
      </p:sp>
      <p:sp>
        <p:nvSpPr>
          <p:cNvPr id="15" name="class-rule-1-title">
            <a:extLst xmlns:a="http://schemas.openxmlformats.org/drawingml/2006/main">
              <a:ext uri="{FF2B5EF4-FFF2-40B4-BE49-F238E27FC236}">
                <a16:creationId xmlns:a16="http://schemas.microsoft.com/office/drawing/2014/main" id="{B4E83F7F-6260-42E2-AAE4-129320C34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2886075"/>
            <a:ext cx="3429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전원 안전</a:t>
            </a:r>
          </a:p>
        </p:txBody>
      </p:sp>
      <p:sp>
        <p:nvSpPr>
          <p:cNvPr id="16" name="class-rule-1-detail">
            <a:extLst xmlns:a="http://schemas.openxmlformats.org/drawingml/2006/main">
              <a:ext uri="{FF2B5EF4-FFF2-40B4-BE49-F238E27FC236}">
                <a16:creationId xmlns:a16="http://schemas.microsoft.com/office/drawing/2014/main" id="{2BBAF2E4-A656-4484-9283-516821337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2924175"/>
            <a:ext cx="6191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멀티탭을 겹쳐 꽂거나 젖은 손으로 만지지 않기</a:t>
            </a:r>
          </a:p>
        </p:txBody>
      </p:sp>
      <p:sp>
        <p:nvSpPr>
          <p:cNvPr id="17" name="class-rule-1-rule">
            <a:extLst xmlns:a="http://schemas.openxmlformats.org/drawingml/2006/main">
              <a:ext uri="{FF2B5EF4-FFF2-40B4-BE49-F238E27FC236}">
                <a16:creationId xmlns:a16="http://schemas.microsoft.com/office/drawing/2014/main" id="{A2729C8E-C558-4E6B-8C9A-E0AEB0F17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00425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class-rule-2-label">
            <a:extLst xmlns:a="http://schemas.openxmlformats.org/drawingml/2006/main">
              <a:ext uri="{FF2B5EF4-FFF2-40B4-BE49-F238E27FC236}">
                <a16:creationId xmlns:a16="http://schemas.microsoft.com/office/drawing/2014/main" id="{C204DE37-05EF-4EED-A79B-D1D36EC5D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95700"/>
            <a:ext cx="1143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03</a:t>
            </a:r>
          </a:p>
        </p:txBody>
      </p:sp>
      <p:sp>
        <p:nvSpPr>
          <p:cNvPr id="19" name="class-rule-2-title">
            <a:extLst xmlns:a="http://schemas.openxmlformats.org/drawingml/2006/main">
              <a:ext uri="{FF2B5EF4-FFF2-40B4-BE49-F238E27FC236}">
                <a16:creationId xmlns:a16="http://schemas.microsoft.com/office/drawing/2014/main" id="{2EBA1ED4-0CEC-4C1E-99AD-2DEBADA8A0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3667125"/>
            <a:ext cx="3429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음료 분리</a:t>
            </a:r>
          </a:p>
        </p:txBody>
      </p:sp>
      <p:sp>
        <p:nvSpPr>
          <p:cNvPr id="20" name="class-rule-2-detail">
            <a:extLst xmlns:a="http://schemas.openxmlformats.org/drawingml/2006/main">
              <a:ext uri="{FF2B5EF4-FFF2-40B4-BE49-F238E27FC236}">
                <a16:creationId xmlns:a16="http://schemas.microsoft.com/office/drawing/2014/main" id="{26536A9B-69BB-4698-B215-FB5F2D7C7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3705225"/>
            <a:ext cx="6191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노트북·멀티탭과 떨어진 곳에 두기</a:t>
            </a:r>
          </a:p>
        </p:txBody>
      </p:sp>
      <p:sp>
        <p:nvSpPr>
          <p:cNvPr id="21" name="class-rule-2-rule">
            <a:extLst xmlns:a="http://schemas.openxmlformats.org/drawingml/2006/main">
              <a:ext uri="{FF2B5EF4-FFF2-40B4-BE49-F238E27FC236}">
                <a16:creationId xmlns:a16="http://schemas.microsoft.com/office/drawing/2014/main" id="{372CF8B6-F711-4DCF-B50A-359400223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81475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class-rule-3-label">
            <a:extLst xmlns:a="http://schemas.openxmlformats.org/drawingml/2006/main">
              <a:ext uri="{FF2B5EF4-FFF2-40B4-BE49-F238E27FC236}">
                <a16:creationId xmlns:a16="http://schemas.microsoft.com/office/drawing/2014/main" id="{7B7F7E5D-BFC3-464E-A269-F537A7855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476750"/>
            <a:ext cx="1143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04</a:t>
            </a:r>
          </a:p>
        </p:txBody>
      </p:sp>
      <p:sp>
        <p:nvSpPr>
          <p:cNvPr id="23" name="class-rule-3-title">
            <a:extLst xmlns:a="http://schemas.openxmlformats.org/drawingml/2006/main">
              <a:ext uri="{FF2B5EF4-FFF2-40B4-BE49-F238E27FC236}">
                <a16:creationId xmlns:a16="http://schemas.microsoft.com/office/drawing/2014/main" id="{60788090-D58E-4877-AC24-B2546E9AD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4448175"/>
            <a:ext cx="3429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무리하지 않기</a:t>
            </a:r>
          </a:p>
        </p:txBody>
      </p:sp>
      <p:sp>
        <p:nvSpPr>
          <p:cNvPr id="24" name="class-rule-3-detail">
            <a:extLst xmlns:a="http://schemas.openxmlformats.org/drawingml/2006/main">
              <a:ext uri="{FF2B5EF4-FFF2-40B4-BE49-F238E27FC236}">
                <a16:creationId xmlns:a16="http://schemas.microsoft.com/office/drawing/2014/main" id="{7881942E-C3FE-438F-ABE2-215E2062C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4486275"/>
            <a:ext cx="6191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어지럼·두통·알레르기는 즉시 운영진에게</a:t>
            </a:r>
          </a:p>
        </p:txBody>
      </p:sp>
      <p:sp>
        <p:nvSpPr>
          <p:cNvPr id="25" name="class-rule-3-rule">
            <a:extLst xmlns:a="http://schemas.openxmlformats.org/drawingml/2006/main">
              <a:ext uri="{FF2B5EF4-FFF2-40B4-BE49-F238E27FC236}">
                <a16:creationId xmlns:a16="http://schemas.microsoft.com/office/drawing/2014/main" id="{4C1EF99F-C19E-4296-B9B4-3E863F04A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962525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class-rule-4-label">
            <a:extLst xmlns:a="http://schemas.openxmlformats.org/drawingml/2006/main">
              <a:ext uri="{FF2B5EF4-FFF2-40B4-BE49-F238E27FC236}">
                <a16:creationId xmlns:a16="http://schemas.microsoft.com/office/drawing/2014/main" id="{37E9B027-3B73-494C-8D4B-51C54F7A0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257800"/>
            <a:ext cx="1143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05</a:t>
            </a:r>
          </a:p>
        </p:txBody>
      </p:sp>
      <p:sp>
        <p:nvSpPr>
          <p:cNvPr id="27" name="class-rule-4-title">
            <a:extLst xmlns:a="http://schemas.openxmlformats.org/drawingml/2006/main">
              <a:ext uri="{FF2B5EF4-FFF2-40B4-BE49-F238E27FC236}">
                <a16:creationId xmlns:a16="http://schemas.microsoft.com/office/drawing/2014/main" id="{131F978D-D575-4972-8AE5-F15C6C76A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5229225"/>
            <a:ext cx="3429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1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장비는 함께</a:t>
            </a:r>
          </a:p>
        </p:txBody>
      </p:sp>
      <p:sp>
        <p:nvSpPr>
          <p:cNvPr id="28" name="class-rule-4-detail">
            <a:extLst xmlns:a="http://schemas.openxmlformats.org/drawingml/2006/main">
              <a:ext uri="{FF2B5EF4-FFF2-40B4-BE49-F238E27FC236}">
                <a16:creationId xmlns:a16="http://schemas.microsoft.com/office/drawing/2014/main" id="{7CAC2BB4-A300-46F9-832F-6AFD95542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5267325"/>
            <a:ext cx="6191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이동·연결이 필요하면 운영진과 확인하기</a:t>
            </a:r>
          </a:p>
        </p:txBody>
      </p:sp>
      <p:sp>
        <p:nvSpPr>
          <p:cNvPr id="29" name="class-rule-4-rule">
            <a:extLst xmlns:a="http://schemas.openxmlformats.org/drawingml/2006/main">
              <a:ext uri="{FF2B5EF4-FFF2-40B4-BE49-F238E27FC236}">
                <a16:creationId xmlns:a16="http://schemas.microsoft.com/office/drawing/2014/main" id="{4442E087-4B3B-40A5-9F05-760F3E895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743575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242664697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brand-gnu-xn1ill">
            <a:extLst xmlns:a="http://schemas.openxmlformats.org/drawingml/2006/main">
              <a:ext uri="{FF2B5EF4-FFF2-40B4-BE49-F238E27FC236}">
                <a16:creationId xmlns:a16="http://schemas.microsoft.com/office/drawing/2014/main" id="{D27EE95C-79EA-4389-8E7D-7977EF20C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xn1ill">
            <a:extLst xmlns:a="http://schemas.openxmlformats.org/drawingml/2006/main">
              <a:ext uri="{FF2B5EF4-FFF2-40B4-BE49-F238E27FC236}">
                <a16:creationId xmlns:a16="http://schemas.microsoft.com/office/drawing/2014/main" id="{F4CA44B5-C50B-4FEA-BAEE-DA7C3802AE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xn1ill">
            <a:extLst xmlns:a="http://schemas.openxmlformats.org/drawingml/2006/main">
              <a:ext uri="{FF2B5EF4-FFF2-40B4-BE49-F238E27FC236}">
                <a16:creationId xmlns:a16="http://schemas.microsoft.com/office/drawing/2014/main" id="{585B64A6-CB56-40BB-A1C6-D3E29DCF34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5">
            <a:extLst xmlns:a="http://schemas.openxmlformats.org/drawingml/2006/main">
              <a:ext uri="{FF2B5EF4-FFF2-40B4-BE49-F238E27FC236}">
                <a16:creationId xmlns:a16="http://schemas.microsoft.com/office/drawing/2014/main" id="{CD89E954-0889-4FB5-A74E-A0D0BA219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EMERGENCY RESPONSE</a:t>
            </a:r>
          </a:p>
        </p:txBody>
      </p:sp>
      <p:sp>
        <p:nvSpPr>
          <p:cNvPr id="5" name="title-5">
            <a:extLst xmlns:a="http://schemas.openxmlformats.org/drawingml/2006/main">
              <a:ext uri="{FF2B5EF4-FFF2-40B4-BE49-F238E27FC236}">
                <a16:creationId xmlns:a16="http://schemas.microsoft.com/office/drawing/2014/main" id="{EB724C41-CC6E-40CD-BA79-E36315EB7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비상 상황은 이 순서로 대응합니다</a:t>
            </a:r>
          </a:p>
        </p:txBody>
      </p:sp>
      <p:sp>
        <p:nvSpPr>
          <p:cNvPr id="6" name="footer-line-5">
            <a:extLst xmlns:a="http://schemas.openxmlformats.org/drawingml/2006/main">
              <a:ext uri="{FF2B5EF4-FFF2-40B4-BE49-F238E27FC236}">
                <a16:creationId xmlns:a16="http://schemas.microsoft.com/office/drawing/2014/main" id="{C8169C71-0B0B-41C6-AB30-BA0819F2E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5">
            <a:extLst xmlns:a="http://schemas.openxmlformats.org/drawingml/2006/main">
              <a:ext uri="{FF2B5EF4-FFF2-40B4-BE49-F238E27FC236}">
                <a16:creationId xmlns:a16="http://schemas.microsoft.com/office/drawing/2014/main" id="{4D63252D-9EC4-4D57-9652-8C418AFC5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5">
            <a:extLst xmlns:a="http://schemas.openxmlformats.org/drawingml/2006/main">
              <a:ext uri="{FF2B5EF4-FFF2-40B4-BE49-F238E27FC236}">
                <a16:creationId xmlns:a16="http://schemas.microsoft.com/office/drawing/2014/main" id="{5CBE4B02-121C-45D2-903E-23521E945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5">
            <a:extLst xmlns:a="http://schemas.openxmlformats.org/drawingml/2006/main">
              <a:ext uri="{FF2B5EF4-FFF2-40B4-BE49-F238E27FC236}">
                <a16:creationId xmlns:a16="http://schemas.microsoft.com/office/drawing/2014/main" id="{CA89040C-25ED-4042-9475-5C0440B1E3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05 / 22</a:t>
            </a:r>
          </a:p>
        </p:txBody>
      </p:sp>
      <p:sp>
        <p:nvSpPr>
          <p:cNvPr id="10" name="emergency-1-circle">
            <a:extLst xmlns:a="http://schemas.openxmlformats.org/drawingml/2006/main">
              <a:ext uri="{FF2B5EF4-FFF2-40B4-BE49-F238E27FC236}">
                <a16:creationId xmlns:a16="http://schemas.microsoft.com/office/drawing/2014/main" id="{1C91067E-D613-46BB-AA0A-DD3CF610C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114550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emergency-1-num">
            <a:extLst xmlns:a="http://schemas.openxmlformats.org/drawingml/2006/main">
              <a:ext uri="{FF2B5EF4-FFF2-40B4-BE49-F238E27FC236}">
                <a16:creationId xmlns:a16="http://schemas.microsoft.com/office/drawing/2014/main" id="{74FEF831-78F6-41A7-8C67-F1AF819F5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209800"/>
            <a:ext cx="666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1</a:t>
            </a:r>
          </a:p>
        </p:txBody>
      </p:sp>
      <p:sp>
        <p:nvSpPr>
          <p:cNvPr id="12" name="emergency-1-title">
            <a:extLst xmlns:a="http://schemas.openxmlformats.org/drawingml/2006/main">
              <a:ext uri="{FF2B5EF4-FFF2-40B4-BE49-F238E27FC236}">
                <a16:creationId xmlns:a16="http://schemas.microsoft.com/office/drawing/2014/main" id="{C2DEF04C-7260-43DF-A36A-8DA78C1806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2133600"/>
            <a:ext cx="533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작업을 멈추고 주변에 알리기</a:t>
            </a:r>
          </a:p>
        </p:txBody>
      </p:sp>
      <p:sp>
        <p:nvSpPr>
          <p:cNvPr id="13" name="emergency-1-detail">
            <a:extLst xmlns:a="http://schemas.openxmlformats.org/drawingml/2006/main">
              <a:ext uri="{FF2B5EF4-FFF2-40B4-BE49-F238E27FC236}">
                <a16:creationId xmlns:a16="http://schemas.microsoft.com/office/drawing/2014/main" id="{0107AAE7-4C71-43FC-A2A8-314FBF27D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2514600"/>
            <a:ext cx="5334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화재·지진·부상·전기 이상을 발견하면 큰 소리로 알립니다.</a:t>
            </a:r>
          </a:p>
        </p:txBody>
      </p:sp>
      <p:sp>
        <p:nvSpPr>
          <p:cNvPr id="14" name="emergency-2-circle">
            <a:extLst xmlns:a="http://schemas.openxmlformats.org/drawingml/2006/main">
              <a:ext uri="{FF2B5EF4-FFF2-40B4-BE49-F238E27FC236}">
                <a16:creationId xmlns:a16="http://schemas.microsoft.com/office/drawing/2014/main" id="{52DFAA2A-9C2C-45D9-AC03-7412C6184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200400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emergency-2-num">
            <a:extLst xmlns:a="http://schemas.openxmlformats.org/drawingml/2006/main">
              <a:ext uri="{FF2B5EF4-FFF2-40B4-BE49-F238E27FC236}">
                <a16:creationId xmlns:a16="http://schemas.microsoft.com/office/drawing/2014/main" id="{C5574A65-0504-4C6E-AEB4-4EE8EA09C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295650"/>
            <a:ext cx="666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2</a:t>
            </a:r>
          </a:p>
        </p:txBody>
      </p:sp>
      <p:sp>
        <p:nvSpPr>
          <p:cNvPr id="16" name="emergency-2-title">
            <a:extLst xmlns:a="http://schemas.openxmlformats.org/drawingml/2006/main">
              <a:ext uri="{FF2B5EF4-FFF2-40B4-BE49-F238E27FC236}">
                <a16:creationId xmlns:a16="http://schemas.microsoft.com/office/drawing/2014/main" id="{4756253B-BA6C-4BDA-9373-D8BD913E8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219450"/>
            <a:ext cx="533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운영진 안내에 따라 안전한 곳으로 이동</a:t>
            </a:r>
          </a:p>
        </p:txBody>
      </p:sp>
      <p:sp>
        <p:nvSpPr>
          <p:cNvPr id="17" name="emergency-2-detail">
            <a:extLst xmlns:a="http://schemas.openxmlformats.org/drawingml/2006/main">
              <a:ext uri="{FF2B5EF4-FFF2-40B4-BE49-F238E27FC236}">
                <a16:creationId xmlns:a16="http://schemas.microsoft.com/office/drawing/2014/main" id="{B96E81E9-4682-4041-877E-B6D44C34E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00450"/>
            <a:ext cx="5334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짐을 챙기지 말고, 뛰거나 되돌아가지 않습니다.</a:t>
            </a:r>
          </a:p>
        </p:txBody>
      </p:sp>
      <p:sp>
        <p:nvSpPr>
          <p:cNvPr id="18" name="emergency-3-circle">
            <a:extLst xmlns:a="http://schemas.openxmlformats.org/drawingml/2006/main">
              <a:ext uri="{FF2B5EF4-FFF2-40B4-BE49-F238E27FC236}">
                <a16:creationId xmlns:a16="http://schemas.microsoft.com/office/drawing/2014/main" id="{B0F006AC-1E5A-46F9-BF9C-E3FB3DFF9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86250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73B7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emergency-3-num">
            <a:extLst xmlns:a="http://schemas.openxmlformats.org/drawingml/2006/main">
              <a:ext uri="{FF2B5EF4-FFF2-40B4-BE49-F238E27FC236}">
                <a16:creationId xmlns:a16="http://schemas.microsoft.com/office/drawing/2014/main" id="{FD2C60D2-E786-4AD6-BF41-E7CD63C55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381500"/>
            <a:ext cx="666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3</a:t>
            </a:r>
          </a:p>
        </p:txBody>
      </p:sp>
      <p:sp>
        <p:nvSpPr>
          <p:cNvPr id="20" name="emergency-3-title">
            <a:extLst xmlns:a="http://schemas.openxmlformats.org/drawingml/2006/main">
              <a:ext uri="{FF2B5EF4-FFF2-40B4-BE49-F238E27FC236}">
                <a16:creationId xmlns:a16="http://schemas.microsoft.com/office/drawing/2014/main" id="{49ECBD2C-6AE2-4548-A1C8-D8433D679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305300"/>
            <a:ext cx="533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안전 확보 후 119 신고·인원 확인</a:t>
            </a:r>
          </a:p>
        </p:txBody>
      </p:sp>
      <p:sp>
        <p:nvSpPr>
          <p:cNvPr id="21" name="emergency-3-detail">
            <a:extLst xmlns:a="http://schemas.openxmlformats.org/drawingml/2006/main">
              <a:ext uri="{FF2B5EF4-FFF2-40B4-BE49-F238E27FC236}">
                <a16:creationId xmlns:a16="http://schemas.microsoft.com/office/drawing/2014/main" id="{1491D27C-3AE7-4EFC-9360-E7547436B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86300"/>
            <a:ext cx="5334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3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현장 위치와 상황을 정확히 말하고 팀원 누락 여부를 확인합니다.</a:t>
            </a:r>
          </a:p>
        </p:txBody>
      </p:sp>
      <p:sp>
        <p:nvSpPr>
          <p:cNvPr id="22" name="emergency-check">
            <a:extLst xmlns:a="http://schemas.openxmlformats.org/drawingml/2006/main">
              <a:ext uri="{FF2B5EF4-FFF2-40B4-BE49-F238E27FC236}">
                <a16:creationId xmlns:a16="http://schemas.microsoft.com/office/drawing/2014/main" id="{13B468CB-787B-49CF-B4F6-E00581018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152650"/>
            <a:ext cx="4038600" cy="895350"/>
          </a:xfrm>
          <a:prstGeom xmlns:a="http://schemas.openxmlformats.org/drawingml/2006/main" prst="roundRect">
            <a:avLst>
              <a:gd name="adj" fmla="val 17021"/>
            </a:avLst>
          </a:prstGeom>
          <a:solidFill xmlns:a="http://schemas.openxmlformats.org/drawingml/2006/main">
            <a:srgbClr val="073B7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emergency-check-label">
            <a:extLst xmlns:a="http://schemas.openxmlformats.org/drawingml/2006/main">
              <a:ext uri="{FF2B5EF4-FFF2-40B4-BE49-F238E27FC236}">
                <a16:creationId xmlns:a16="http://schemas.microsoft.com/office/drawing/2014/main" id="{AD0E5C87-3E12-4846-B6C3-0742FADFD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2324100"/>
            <a:ext cx="1905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지금 눈으로 확인</a:t>
            </a:r>
          </a:p>
        </p:txBody>
      </p:sp>
      <p:sp>
        <p:nvSpPr>
          <p:cNvPr id="24" name="emergency-check-items">
            <a:extLst xmlns:a="http://schemas.openxmlformats.org/drawingml/2006/main">
              <a:ext uri="{FF2B5EF4-FFF2-40B4-BE49-F238E27FC236}">
                <a16:creationId xmlns:a16="http://schemas.microsoft.com/office/drawing/2014/main" id="{A71D3E04-6296-4007-A1AB-546F77538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2590800"/>
            <a:ext cx="34861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출입구 · 비상구 · 소화기</a:t>
            </a:r>
          </a:p>
        </p:txBody>
      </p:sp>
    </p:spTree>
    <p:extLst>
      <p:ext uri="{BB962C8B-B14F-4D97-AF65-F5344CB8AC3E}">
        <p14:creationId xmlns:p14="http://schemas.microsoft.com/office/powerpoint/2010/main" val="167100388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9" name="brand-gnu-04jbhm">
            <a:extLst xmlns:a="http://schemas.openxmlformats.org/drawingml/2006/main">
              <a:ext uri="{FF2B5EF4-FFF2-40B4-BE49-F238E27FC236}">
                <a16:creationId xmlns:a16="http://schemas.microsoft.com/office/drawing/2014/main" id="{A169FAF5-768D-4E4A-844E-D10638D19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04jbhm">
            <a:extLst xmlns:a="http://schemas.openxmlformats.org/drawingml/2006/main">
              <a:ext uri="{FF2B5EF4-FFF2-40B4-BE49-F238E27FC236}">
                <a16:creationId xmlns:a16="http://schemas.microsoft.com/office/drawing/2014/main" id="{43A3E981-956C-4F87-B63E-F8943AF49E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04jbhm">
            <a:extLst xmlns:a="http://schemas.openxmlformats.org/drawingml/2006/main">
              <a:ext uri="{FF2B5EF4-FFF2-40B4-BE49-F238E27FC236}">
                <a16:creationId xmlns:a16="http://schemas.microsoft.com/office/drawing/2014/main" id="{7FA1D487-EF0E-4A52-A8D3-53E6B8966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6">
            <a:extLst xmlns:a="http://schemas.openxmlformats.org/drawingml/2006/main">
              <a:ext uri="{FF2B5EF4-FFF2-40B4-BE49-F238E27FC236}">
                <a16:creationId xmlns:a16="http://schemas.microsoft.com/office/drawing/2014/main" id="{26BFB521-DC38-4FC0-84D8-B35F46F6C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STAY GUIDE</a:t>
            </a:r>
          </a:p>
        </p:txBody>
      </p:sp>
      <p:sp>
        <p:nvSpPr>
          <p:cNvPr id="5" name="title-6">
            <a:extLst xmlns:a="http://schemas.openxmlformats.org/drawingml/2006/main">
              <a:ext uri="{FF2B5EF4-FFF2-40B4-BE49-F238E27FC236}">
                <a16:creationId xmlns:a16="http://schemas.microsoft.com/office/drawing/2014/main" id="{53DDEAD8-0C1E-4C4B-96EE-9BB3EBB86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4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시설 규정은 네 문장만 기억하면 됩니다</a:t>
            </a:r>
          </a:p>
        </p:txBody>
      </p:sp>
      <p:sp>
        <p:nvSpPr>
          <p:cNvPr id="6" name="footer-line-6">
            <a:extLst xmlns:a="http://schemas.openxmlformats.org/drawingml/2006/main">
              <a:ext uri="{FF2B5EF4-FFF2-40B4-BE49-F238E27FC236}">
                <a16:creationId xmlns:a16="http://schemas.microsoft.com/office/drawing/2014/main" id="{D6232453-23CF-4C87-A55D-FB2F584B3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6">
            <a:extLst xmlns:a="http://schemas.openxmlformats.org/drawingml/2006/main">
              <a:ext uri="{FF2B5EF4-FFF2-40B4-BE49-F238E27FC236}">
                <a16:creationId xmlns:a16="http://schemas.microsoft.com/office/drawing/2014/main" id="{90A20D1C-8570-4390-89A0-24D938EE6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6">
            <a:extLst xmlns:a="http://schemas.openxmlformats.org/drawingml/2006/main">
              <a:ext uri="{FF2B5EF4-FFF2-40B4-BE49-F238E27FC236}">
                <a16:creationId xmlns:a16="http://schemas.microsoft.com/office/drawing/2014/main" id="{390DE9AE-3BC0-4A39-BAFA-2C6321323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6">
            <a:extLst xmlns:a="http://schemas.openxmlformats.org/drawingml/2006/main">
              <a:ext uri="{FF2B5EF4-FFF2-40B4-BE49-F238E27FC236}">
                <a16:creationId xmlns:a16="http://schemas.microsoft.com/office/drawing/2014/main" id="{3906B8DE-372C-4966-98CF-F3CA412E7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06 / 22</a:t>
            </a:r>
          </a:p>
        </p:txBody>
      </p:sp>
      <p:sp>
        <p:nvSpPr>
          <p:cNvPr id="10" name="facility-top-0">
            <a:extLst xmlns:a="http://schemas.openxmlformats.org/drawingml/2006/main">
              <a:ext uri="{FF2B5EF4-FFF2-40B4-BE49-F238E27FC236}">
                <a16:creationId xmlns:a16="http://schemas.microsoft.com/office/drawing/2014/main" id="{0D66BC9A-05AF-4199-A22B-2F1EF74CE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152650"/>
            <a:ext cx="2362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facility-label-0">
            <a:extLst xmlns:a="http://schemas.openxmlformats.org/drawingml/2006/main">
              <a:ext uri="{FF2B5EF4-FFF2-40B4-BE49-F238E27FC236}">
                <a16:creationId xmlns:a16="http://schemas.microsoft.com/office/drawing/2014/main" id="{9595E4E4-1E8F-4DC3-9372-24697007B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419350"/>
            <a:ext cx="23622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2" name="facility-title-0">
            <a:extLst xmlns:a="http://schemas.openxmlformats.org/drawingml/2006/main">
              <a:ext uri="{FF2B5EF4-FFF2-40B4-BE49-F238E27FC236}">
                <a16:creationId xmlns:a16="http://schemas.microsoft.com/office/drawing/2014/main" id="{E9E4F971-DD36-4537-8B88-199B4004F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명찰 상시 패용</a:t>
            </a:r>
          </a:p>
        </p:txBody>
      </p:sp>
      <p:sp>
        <p:nvSpPr>
          <p:cNvPr id="13" name="facility-detail-0">
            <a:extLst xmlns:a="http://schemas.openxmlformats.org/drawingml/2006/main">
              <a:ext uri="{FF2B5EF4-FFF2-40B4-BE49-F238E27FC236}">
                <a16:creationId xmlns:a16="http://schemas.microsoft.com/office/drawing/2014/main" id="{7220CAE2-A669-478A-91D7-78EA4664A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733800"/>
            <a:ext cx="236220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교육동·숙소동 이동 시 이름표를 착용합니다.</a:t>
            </a:r>
          </a:p>
        </p:txBody>
      </p:sp>
      <p:sp>
        <p:nvSpPr>
          <p:cNvPr id="14" name="facility-top-1">
            <a:extLst xmlns:a="http://schemas.openxmlformats.org/drawingml/2006/main">
              <a:ext uri="{FF2B5EF4-FFF2-40B4-BE49-F238E27FC236}">
                <a16:creationId xmlns:a16="http://schemas.microsoft.com/office/drawing/2014/main" id="{45C7C08F-840A-4CBE-A589-F60CC0A98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152650"/>
            <a:ext cx="2362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facility-label-1">
            <a:extLst xmlns:a="http://schemas.openxmlformats.org/drawingml/2006/main">
              <a:ext uri="{FF2B5EF4-FFF2-40B4-BE49-F238E27FC236}">
                <a16:creationId xmlns:a16="http://schemas.microsoft.com/office/drawing/2014/main" id="{A6D1C15F-018E-4504-ACBD-ED9FA6EE4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419350"/>
            <a:ext cx="23622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반입</a:t>
            </a:r>
          </a:p>
        </p:txBody>
      </p:sp>
      <p:sp>
        <p:nvSpPr>
          <p:cNvPr id="16" name="facility-title-1">
            <a:extLst xmlns:a="http://schemas.openxmlformats.org/drawingml/2006/main">
              <a:ext uri="{FF2B5EF4-FFF2-40B4-BE49-F238E27FC236}">
                <a16:creationId xmlns:a16="http://schemas.microsoft.com/office/drawing/2014/main" id="{D1D2479F-A799-4BAB-9E62-191250B15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80035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음식·주류 금지</a:t>
            </a:r>
          </a:p>
        </p:txBody>
      </p:sp>
      <p:sp>
        <p:nvSpPr>
          <p:cNvPr id="17" name="facility-detail-1">
            <a:extLst xmlns:a="http://schemas.openxmlformats.org/drawingml/2006/main">
              <a:ext uri="{FF2B5EF4-FFF2-40B4-BE49-F238E27FC236}">
                <a16:creationId xmlns:a16="http://schemas.microsoft.com/office/drawing/2014/main" id="{695C35D3-6C44-48B2-988F-DCE002781C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3733800"/>
            <a:ext cx="236220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교육동과 숙소동 안으로 가져오지 않습니다.</a:t>
            </a:r>
          </a:p>
        </p:txBody>
      </p:sp>
      <p:sp>
        <p:nvSpPr>
          <p:cNvPr id="18" name="facility-top-2">
            <a:extLst xmlns:a="http://schemas.openxmlformats.org/drawingml/2006/main">
              <a:ext uri="{FF2B5EF4-FFF2-40B4-BE49-F238E27FC236}">
                <a16:creationId xmlns:a16="http://schemas.microsoft.com/office/drawing/2014/main" id="{28F03E30-8B4D-44C0-95F4-8FEAECCF8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152650"/>
            <a:ext cx="2362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facility-label-2">
            <a:extLst xmlns:a="http://schemas.openxmlformats.org/drawingml/2006/main">
              <a:ext uri="{FF2B5EF4-FFF2-40B4-BE49-F238E27FC236}">
                <a16:creationId xmlns:a16="http://schemas.microsoft.com/office/drawing/2014/main" id="{60F900B9-73CB-44B0-907B-D0E99BFC3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419350"/>
            <a:ext cx="23622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흡연</a:t>
            </a:r>
          </a:p>
        </p:txBody>
      </p:sp>
      <p:sp>
        <p:nvSpPr>
          <p:cNvPr id="20" name="facility-title-2">
            <a:extLst xmlns:a="http://schemas.openxmlformats.org/drawingml/2006/main">
              <a:ext uri="{FF2B5EF4-FFF2-40B4-BE49-F238E27FC236}">
                <a16:creationId xmlns:a16="http://schemas.microsoft.com/office/drawing/2014/main" id="{367987B6-F5DB-4427-AA8E-BCA294905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80035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지정 장소만</a:t>
            </a:r>
          </a:p>
        </p:txBody>
      </p:sp>
      <p:sp>
        <p:nvSpPr>
          <p:cNvPr id="21" name="facility-detail-2">
            <a:extLst xmlns:a="http://schemas.openxmlformats.org/drawingml/2006/main">
              <a:ext uri="{FF2B5EF4-FFF2-40B4-BE49-F238E27FC236}">
                <a16:creationId xmlns:a16="http://schemas.microsoft.com/office/drawing/2014/main" id="{B363B34B-1254-4486-9382-4AFAE15C9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733800"/>
            <a:ext cx="236220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1·2·5층 야외테라스, 숙소동 1층 옐로우 라인.</a:t>
            </a:r>
          </a:p>
        </p:txBody>
      </p:sp>
      <p:sp>
        <p:nvSpPr>
          <p:cNvPr id="22" name="facility-top-3">
            <a:extLst xmlns:a="http://schemas.openxmlformats.org/drawingml/2006/main">
              <a:ext uri="{FF2B5EF4-FFF2-40B4-BE49-F238E27FC236}">
                <a16:creationId xmlns:a16="http://schemas.microsoft.com/office/drawing/2014/main" id="{74E2DC19-0410-40B9-9520-B38FB4247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152650"/>
            <a:ext cx="2362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facility-label-3">
            <a:extLst xmlns:a="http://schemas.openxmlformats.org/drawingml/2006/main">
              <a:ext uri="{FF2B5EF4-FFF2-40B4-BE49-F238E27FC236}">
                <a16:creationId xmlns:a16="http://schemas.microsoft.com/office/drawing/2014/main" id="{BC2FC84C-218F-43FD-AA4A-35EC749D55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419350"/>
            <a:ext cx="23622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시간</a:t>
            </a:r>
          </a:p>
        </p:txBody>
      </p:sp>
      <p:sp>
        <p:nvSpPr>
          <p:cNvPr id="24" name="facility-title-3">
            <a:extLst xmlns:a="http://schemas.openxmlformats.org/drawingml/2006/main">
              <a:ext uri="{FF2B5EF4-FFF2-40B4-BE49-F238E27FC236}">
                <a16:creationId xmlns:a16="http://schemas.microsoft.com/office/drawing/2014/main" id="{2BC0FC34-C8F4-4A02-878A-C80F4F847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800350"/>
            <a:ext cx="23622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3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교육동 08–22시</a:t>
            </a:r>
          </a:p>
        </p:txBody>
      </p:sp>
      <p:sp>
        <p:nvSpPr>
          <p:cNvPr id="25" name="facility-detail-3">
            <a:extLst xmlns:a="http://schemas.openxmlformats.org/drawingml/2006/main">
              <a:ext uri="{FF2B5EF4-FFF2-40B4-BE49-F238E27FC236}">
                <a16:creationId xmlns:a16="http://schemas.microsoft.com/office/drawing/2014/main" id="{B16E66B7-8B8C-4C8A-BE35-E9B8966A3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733800"/>
            <a:ext cx="236220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연수원 전체 운영은 08–23시입니다.</a:t>
            </a:r>
          </a:p>
        </p:txBody>
      </p:sp>
      <p:sp>
        <p:nvSpPr>
          <p:cNvPr id="26" name="facility-policy">
            <a:extLst xmlns:a="http://schemas.openxmlformats.org/drawingml/2006/main">
              <a:ext uri="{FF2B5EF4-FFF2-40B4-BE49-F238E27FC236}">
                <a16:creationId xmlns:a16="http://schemas.microsoft.com/office/drawing/2014/main" id="{6DC4842E-62B0-4132-9263-A13CC3E7D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219700"/>
            <a:ext cx="10972800" cy="666750"/>
          </a:xfrm>
          <a:prstGeom xmlns:a="http://schemas.openxmlformats.org/drawingml/2006/main" prst="roundRect">
            <a:avLst>
              <a:gd name="adj" fmla="val 22857"/>
            </a:avLst>
          </a:prstGeom>
          <a:solidFill xmlns:a="http://schemas.openxmlformats.org/drawingml/2006/main">
            <a:srgbClr val="FFF0E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facility-policy-text">
            <a:extLst xmlns:a="http://schemas.openxmlformats.org/drawingml/2006/main">
              <a:ext uri="{FF2B5EF4-FFF2-40B4-BE49-F238E27FC236}">
                <a16:creationId xmlns:a16="http://schemas.microsoft.com/office/drawing/2014/main" id="{7B6D107F-A335-4E4F-8CA0-E1334463E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381625"/>
            <a:ext cx="104394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캠프 중 개인 외출은 하지 않습니다. 이동이 필요하면 반드시 운영진에게 먼저 알립니다.</a:t>
            </a:r>
          </a:p>
        </p:txBody>
      </p:sp>
      <p:sp>
        <p:nvSpPr>
          <p:cNvPr id="28" name="facility-source">
            <a:extLst xmlns:a="http://schemas.openxmlformats.org/drawingml/2006/main">
              <a:ext uri="{FF2B5EF4-FFF2-40B4-BE49-F238E27FC236}">
                <a16:creationId xmlns:a16="http://schemas.microsoft.com/office/drawing/2014/main" id="{E25FF788-8754-4538-88AC-866E1475B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34100"/>
            <a:ext cx="8572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출처: 인재니움 사천 시설 이용안내 · GNU AI Pioneer 캠프 참가자 최종 안내</a:t>
            </a:r>
          </a:p>
        </p:txBody>
      </p:sp>
    </p:spTree>
    <p:extLst>
      <p:ext uri="{BB962C8B-B14F-4D97-AF65-F5344CB8AC3E}">
        <p14:creationId xmlns:p14="http://schemas.microsoft.com/office/powerpoint/2010/main" val="526056677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7" name="brand-gnu-brf6od">
            <a:extLst xmlns:a="http://schemas.openxmlformats.org/drawingml/2006/main">
              <a:ext uri="{FF2B5EF4-FFF2-40B4-BE49-F238E27FC236}">
                <a16:creationId xmlns:a16="http://schemas.microsoft.com/office/drawing/2014/main" id="{C786DA8E-C346-4A49-9AB1-C92EFBF01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brf6od">
            <a:extLst xmlns:a="http://schemas.openxmlformats.org/drawingml/2006/main">
              <a:ext uri="{FF2B5EF4-FFF2-40B4-BE49-F238E27FC236}">
                <a16:creationId xmlns:a16="http://schemas.microsoft.com/office/drawing/2014/main" id="{37FBE112-22D8-4C92-93FE-F9C5B5AAA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brf6od">
            <a:extLst xmlns:a="http://schemas.openxmlformats.org/drawingml/2006/main">
              <a:ext uri="{FF2B5EF4-FFF2-40B4-BE49-F238E27FC236}">
                <a16:creationId xmlns:a16="http://schemas.microsoft.com/office/drawing/2014/main" id="{E60D693C-AEA7-4E66-9343-23A49F2BC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7">
            <a:extLst xmlns:a="http://schemas.openxmlformats.org/drawingml/2006/main">
              <a:ext uri="{FF2B5EF4-FFF2-40B4-BE49-F238E27FC236}">
                <a16:creationId xmlns:a16="http://schemas.microsoft.com/office/drawing/2014/main" id="{46BAC0FC-C8AC-4179-91E6-CF8B04441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ROOM CHECK</a:t>
            </a:r>
          </a:p>
        </p:txBody>
      </p:sp>
      <p:sp>
        <p:nvSpPr>
          <p:cNvPr id="5" name="title-7">
            <a:extLst xmlns:a="http://schemas.openxmlformats.org/drawingml/2006/main">
              <a:ext uri="{FF2B5EF4-FFF2-40B4-BE49-F238E27FC236}">
                <a16:creationId xmlns:a16="http://schemas.microsoft.com/office/drawing/2014/main" id="{C19CA97E-C166-49EB-BB88-3EE56A62B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5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5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객실은 16:00 입실, 내일 09:00 퇴실입니다</a:t>
            </a:r>
          </a:p>
        </p:txBody>
      </p:sp>
      <p:sp>
        <p:nvSpPr>
          <p:cNvPr id="6" name="footer-line-7">
            <a:extLst xmlns:a="http://schemas.openxmlformats.org/drawingml/2006/main">
              <a:ext uri="{FF2B5EF4-FFF2-40B4-BE49-F238E27FC236}">
                <a16:creationId xmlns:a16="http://schemas.microsoft.com/office/drawing/2014/main" id="{CF8321A4-1EDA-4B34-9913-50D3A62749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7">
            <a:extLst xmlns:a="http://schemas.openxmlformats.org/drawingml/2006/main">
              <a:ext uri="{FF2B5EF4-FFF2-40B4-BE49-F238E27FC236}">
                <a16:creationId xmlns:a16="http://schemas.microsoft.com/office/drawing/2014/main" id="{567FB6E0-5592-4198-AA27-FFD72C3F0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7">
            <a:extLst xmlns:a="http://schemas.openxmlformats.org/drawingml/2006/main">
              <a:ext uri="{FF2B5EF4-FFF2-40B4-BE49-F238E27FC236}">
                <a16:creationId xmlns:a16="http://schemas.microsoft.com/office/drawing/2014/main" id="{6B4B4C04-444C-4C69-9717-8598469EE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7">
            <a:extLst xmlns:a="http://schemas.openxmlformats.org/drawingml/2006/main">
              <a:ext uri="{FF2B5EF4-FFF2-40B4-BE49-F238E27FC236}">
                <a16:creationId xmlns:a16="http://schemas.microsoft.com/office/drawing/2014/main" id="{B9B4DE76-2A1B-4E17-A882-582009B6D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07 / 22</a:t>
            </a:r>
          </a:p>
        </p:txBody>
      </p:sp>
      <p:sp>
        <p:nvSpPr>
          <p:cNvPr id="10" name="room-in-label">
            <a:extLst xmlns:a="http://schemas.openxmlformats.org/drawingml/2006/main">
              <a:ext uri="{FF2B5EF4-FFF2-40B4-BE49-F238E27FC236}">
                <a16:creationId xmlns:a16="http://schemas.microsoft.com/office/drawing/2014/main" id="{41B1274B-E0B8-4CBA-BD20-C9410161B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66950"/>
            <a:ext cx="2190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CHECK IN</a:t>
            </a:r>
          </a:p>
        </p:txBody>
      </p:sp>
      <p:sp>
        <p:nvSpPr>
          <p:cNvPr id="11" name="room-in">
            <a:extLst xmlns:a="http://schemas.openxmlformats.org/drawingml/2006/main">
              <a:ext uri="{FF2B5EF4-FFF2-40B4-BE49-F238E27FC236}">
                <a16:creationId xmlns:a16="http://schemas.microsoft.com/office/drawing/2014/main" id="{FA33B63F-D7B1-4F2E-B381-AF13FCA10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590800"/>
            <a:ext cx="295275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54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54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16:00</a:t>
            </a:r>
          </a:p>
        </p:txBody>
      </p:sp>
      <p:sp>
        <p:nvSpPr>
          <p:cNvPr id="12" name="room-out-label">
            <a:extLst xmlns:a="http://schemas.openxmlformats.org/drawingml/2006/main">
              <a:ext uri="{FF2B5EF4-FFF2-40B4-BE49-F238E27FC236}">
                <a16:creationId xmlns:a16="http://schemas.microsoft.com/office/drawing/2014/main" id="{83648E00-6FA2-40D4-A5A8-34F65D733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2266950"/>
            <a:ext cx="2190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CHECK OUT</a:t>
            </a:r>
          </a:p>
        </p:txBody>
      </p:sp>
      <p:sp>
        <p:nvSpPr>
          <p:cNvPr id="13" name="room-out">
            <a:extLst xmlns:a="http://schemas.openxmlformats.org/drawingml/2006/main">
              <a:ext uri="{FF2B5EF4-FFF2-40B4-BE49-F238E27FC236}">
                <a16:creationId xmlns:a16="http://schemas.microsoft.com/office/drawing/2014/main" id="{5087E069-1CDA-4628-BE13-44D7330A8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2590800"/>
            <a:ext cx="2952750" cy="819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54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54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09:00</a:t>
            </a:r>
          </a:p>
        </p:txBody>
      </p:sp>
      <p:sp>
        <p:nvSpPr>
          <p:cNvPr id="14" name="room-divider">
            <a:extLst xmlns:a="http://schemas.openxmlformats.org/drawingml/2006/main">
              <a:ext uri="{FF2B5EF4-FFF2-40B4-BE49-F238E27FC236}">
                <a16:creationId xmlns:a16="http://schemas.microsoft.com/office/drawing/2014/main" id="{6C12E2B4-BCBD-43A1-8DAB-B04B3146A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2350" y="2095500"/>
            <a:ext cx="1905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room-rule-num-0">
            <a:extLst xmlns:a="http://schemas.openxmlformats.org/drawingml/2006/main">
              <a:ext uri="{FF2B5EF4-FFF2-40B4-BE49-F238E27FC236}">
                <a16:creationId xmlns:a16="http://schemas.microsoft.com/office/drawing/2014/main" id="{05119681-C87C-4EF1-A32F-464BAB30E1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209800"/>
            <a:ext cx="419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6" name="room-rule-0">
            <a:extLst xmlns:a="http://schemas.openxmlformats.org/drawingml/2006/main">
              <a:ext uri="{FF2B5EF4-FFF2-40B4-BE49-F238E27FC236}">
                <a16:creationId xmlns:a16="http://schemas.microsoft.com/office/drawing/2014/main" id="{C83BE89A-D655-4E4E-8DF3-3E30E7485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171700"/>
            <a:ext cx="31051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객실 슬리퍼를 신고 밖으로 나가지 않기</a:t>
            </a:r>
          </a:p>
        </p:txBody>
      </p:sp>
      <p:sp>
        <p:nvSpPr>
          <p:cNvPr id="17" name="room-rule-num-1">
            <a:extLst xmlns:a="http://schemas.openxmlformats.org/drawingml/2006/main">
              <a:ext uri="{FF2B5EF4-FFF2-40B4-BE49-F238E27FC236}">
                <a16:creationId xmlns:a16="http://schemas.microsoft.com/office/drawing/2014/main" id="{521AF55C-239F-4EA1-B7DD-5A4404CDB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90850"/>
            <a:ext cx="419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02</a:t>
            </a:r>
          </a:p>
        </p:txBody>
      </p:sp>
      <p:sp>
        <p:nvSpPr>
          <p:cNvPr id="18" name="room-rule-1">
            <a:extLst xmlns:a="http://schemas.openxmlformats.org/drawingml/2006/main">
              <a:ext uri="{FF2B5EF4-FFF2-40B4-BE49-F238E27FC236}">
                <a16:creationId xmlns:a16="http://schemas.microsoft.com/office/drawing/2014/main" id="{0201F437-0F3A-4E03-A2B1-7B4D25814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952750"/>
            <a:ext cx="31051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카드키·객실 비품 분실·훼손 시 전액 배상</a:t>
            </a:r>
          </a:p>
        </p:txBody>
      </p:sp>
      <p:sp>
        <p:nvSpPr>
          <p:cNvPr id="19" name="room-rule-num-2">
            <a:extLst xmlns:a="http://schemas.openxmlformats.org/drawingml/2006/main">
              <a:ext uri="{FF2B5EF4-FFF2-40B4-BE49-F238E27FC236}">
                <a16:creationId xmlns:a16="http://schemas.microsoft.com/office/drawing/2014/main" id="{4B7CA731-0C1D-49FA-BDF3-0BE0859C8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3771900"/>
            <a:ext cx="419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03</a:t>
            </a:r>
          </a:p>
        </p:txBody>
      </p:sp>
      <p:sp>
        <p:nvSpPr>
          <p:cNvPr id="20" name="room-rule-2">
            <a:extLst xmlns:a="http://schemas.openxmlformats.org/drawingml/2006/main">
              <a:ext uri="{FF2B5EF4-FFF2-40B4-BE49-F238E27FC236}">
                <a16:creationId xmlns:a16="http://schemas.microsoft.com/office/drawing/2014/main" id="{8B5BB6B8-9F98-4F23-8CF5-6213D70685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733800"/>
            <a:ext cx="31051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비누·수건·샴푸·바디클렌저·드라이기 비치</a:t>
            </a:r>
          </a:p>
        </p:txBody>
      </p:sp>
      <p:sp>
        <p:nvSpPr>
          <p:cNvPr id="21" name="room-rule-num-3">
            <a:extLst xmlns:a="http://schemas.openxmlformats.org/drawingml/2006/main">
              <a:ext uri="{FF2B5EF4-FFF2-40B4-BE49-F238E27FC236}">
                <a16:creationId xmlns:a16="http://schemas.microsoft.com/office/drawing/2014/main" id="{37E24EF7-40A4-4AFD-908C-34CC3E416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4552950"/>
            <a:ext cx="419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04</a:t>
            </a:r>
          </a:p>
        </p:txBody>
      </p:sp>
      <p:sp>
        <p:nvSpPr>
          <p:cNvPr id="22" name="room-rule-3">
            <a:extLst xmlns:a="http://schemas.openxmlformats.org/drawingml/2006/main">
              <a:ext uri="{FF2B5EF4-FFF2-40B4-BE49-F238E27FC236}">
                <a16:creationId xmlns:a16="http://schemas.microsoft.com/office/drawing/2014/main" id="{77D782D0-EA73-4920-B0EF-7C71EA002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514850"/>
            <a:ext cx="31051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4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퇴실 전 카드키·개인 물품·쓰레기 확인</a:t>
            </a:r>
          </a:p>
        </p:txBody>
      </p:sp>
      <p:sp>
        <p:nvSpPr>
          <p:cNvPr id="23" name="room-reminder">
            <a:extLst xmlns:a="http://schemas.openxmlformats.org/drawingml/2006/main">
              <a:ext uri="{FF2B5EF4-FFF2-40B4-BE49-F238E27FC236}">
                <a16:creationId xmlns:a16="http://schemas.microsoft.com/office/drawing/2014/main" id="{7412CD8D-8660-4D74-A002-8BD5BD340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000500"/>
            <a:ext cx="6191250" cy="1390650"/>
          </a:xfrm>
          <a:prstGeom xmlns:a="http://schemas.openxmlformats.org/drawingml/2006/main" prst="roundRect">
            <a:avLst>
              <a:gd name="adj" fmla="val 1095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BE3EE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room-reminder-title">
            <a:extLst xmlns:a="http://schemas.openxmlformats.org/drawingml/2006/main">
              <a:ext uri="{FF2B5EF4-FFF2-40B4-BE49-F238E27FC236}">
                <a16:creationId xmlns:a16="http://schemas.microsoft.com/office/drawing/2014/main" id="{268EB12E-F9D0-485D-B0A0-57B94D613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248150"/>
            <a:ext cx="1524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내일 아침</a:t>
            </a:r>
          </a:p>
        </p:txBody>
      </p:sp>
      <p:sp>
        <p:nvSpPr>
          <p:cNvPr id="25" name="room-reminder-copy">
            <a:extLst xmlns:a="http://schemas.openxmlformats.org/drawingml/2006/main">
              <a:ext uri="{FF2B5EF4-FFF2-40B4-BE49-F238E27FC236}">
                <a16:creationId xmlns:a16="http://schemas.microsoft.com/office/drawing/2014/main" id="{C7F75193-4B6B-4437-92C9-E0BE725B0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667250"/>
            <a:ext cx="561975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07:30 조식 → 객실 정리 → 09:00 수업 시작 전 퇴실 완료</a:t>
            </a:r>
          </a:p>
        </p:txBody>
      </p:sp>
      <p:sp>
        <p:nvSpPr>
          <p:cNvPr id="26" name="room-source">
            <a:extLst xmlns:a="http://schemas.openxmlformats.org/drawingml/2006/main">
              <a:ext uri="{FF2B5EF4-FFF2-40B4-BE49-F238E27FC236}">
                <a16:creationId xmlns:a16="http://schemas.microsoft.com/office/drawing/2014/main" id="{BAAE1AF4-D961-4696-9406-000FA6384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34100"/>
            <a:ext cx="5715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0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출처: 인재니움 사천 시설 이용안내</a:t>
            </a:r>
          </a:p>
        </p:txBody>
      </p:sp>
    </p:spTree>
    <p:extLst>
      <p:ext uri="{BB962C8B-B14F-4D97-AF65-F5344CB8AC3E}">
        <p14:creationId xmlns:p14="http://schemas.microsoft.com/office/powerpoint/2010/main" val="448764876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9" name="brand-gnu-bgiejx">
            <a:extLst xmlns:a="http://schemas.openxmlformats.org/drawingml/2006/main">
              <a:ext uri="{FF2B5EF4-FFF2-40B4-BE49-F238E27FC236}">
                <a16:creationId xmlns:a16="http://schemas.microsoft.com/office/drawing/2014/main" id="{D5E88E33-2834-4C30-9C1B-2FAA6D5DC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bgiejx">
            <a:extLst xmlns:a="http://schemas.openxmlformats.org/drawingml/2006/main">
              <a:ext uri="{FF2B5EF4-FFF2-40B4-BE49-F238E27FC236}">
                <a16:creationId xmlns:a16="http://schemas.microsoft.com/office/drawing/2014/main" id="{B37CB785-C91B-4D13-BF95-EB14A9240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bgiejx">
            <a:extLst xmlns:a="http://schemas.openxmlformats.org/drawingml/2006/main">
              <a:ext uri="{FF2B5EF4-FFF2-40B4-BE49-F238E27FC236}">
                <a16:creationId xmlns:a16="http://schemas.microsoft.com/office/drawing/2014/main" id="{5B66663A-C599-4DF8-90E0-37693A24A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8">
            <a:extLst xmlns:a="http://schemas.openxmlformats.org/drawingml/2006/main">
              <a:ext uri="{FF2B5EF4-FFF2-40B4-BE49-F238E27FC236}">
                <a16:creationId xmlns:a16="http://schemas.microsoft.com/office/drawing/2014/main" id="{B4C02F51-24BD-489E-9318-34448BEDB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MEAL &amp; QR</a:t>
            </a:r>
          </a:p>
        </p:txBody>
      </p:sp>
      <p:sp>
        <p:nvSpPr>
          <p:cNvPr id="5" name="title-8">
            <a:extLst xmlns:a="http://schemas.openxmlformats.org/drawingml/2006/main">
              <a:ext uri="{FF2B5EF4-FFF2-40B4-BE49-F238E27FC236}">
                <a16:creationId xmlns:a16="http://schemas.microsoft.com/office/drawing/2014/main" id="{7FC1ABAE-BF5C-4E67-AB8F-1D1FBF2A5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3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3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식사는 정해진 시간, 식당은 별도 QR로 입장합니다</a:t>
            </a:r>
          </a:p>
        </p:txBody>
      </p:sp>
      <p:sp>
        <p:nvSpPr>
          <p:cNvPr id="6" name="footer-line-8">
            <a:extLst xmlns:a="http://schemas.openxmlformats.org/drawingml/2006/main">
              <a:ext uri="{FF2B5EF4-FFF2-40B4-BE49-F238E27FC236}">
                <a16:creationId xmlns:a16="http://schemas.microsoft.com/office/drawing/2014/main" id="{A0A0FC0A-4439-4BED-95FE-5403A3938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8">
            <a:extLst xmlns:a="http://schemas.openxmlformats.org/drawingml/2006/main">
              <a:ext uri="{FF2B5EF4-FFF2-40B4-BE49-F238E27FC236}">
                <a16:creationId xmlns:a16="http://schemas.microsoft.com/office/drawing/2014/main" id="{5E82113E-1244-4C5F-BA23-C3DF41870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8">
            <a:extLst xmlns:a="http://schemas.openxmlformats.org/drawingml/2006/main">
              <a:ext uri="{FF2B5EF4-FFF2-40B4-BE49-F238E27FC236}">
                <a16:creationId xmlns:a16="http://schemas.microsoft.com/office/drawing/2014/main" id="{C5532DD5-BB18-4BAF-AF8A-B08A802A4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8">
            <a:extLst xmlns:a="http://schemas.openxmlformats.org/drawingml/2006/main">
              <a:ext uri="{FF2B5EF4-FFF2-40B4-BE49-F238E27FC236}">
                <a16:creationId xmlns:a16="http://schemas.microsoft.com/office/drawing/2014/main" id="{09480611-3514-4966-903F-D0883F4BF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08 / 22</a:t>
            </a:r>
          </a:p>
        </p:txBody>
      </p:sp>
      <p:sp>
        <p:nvSpPr>
          <p:cNvPr id="10" name="meal-time-0">
            <a:extLst xmlns:a="http://schemas.openxmlformats.org/drawingml/2006/main">
              <a:ext uri="{FF2B5EF4-FFF2-40B4-BE49-F238E27FC236}">
                <a16:creationId xmlns:a16="http://schemas.microsoft.com/office/drawing/2014/main" id="{34C8C95C-3C6F-432F-A28E-D0EC5B3DD6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479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오늘 12:00</a:t>
            </a:r>
          </a:p>
        </p:txBody>
      </p:sp>
      <p:sp>
        <p:nvSpPr>
          <p:cNvPr id="11" name="meal-name-0">
            <a:extLst xmlns:a="http://schemas.openxmlformats.org/drawingml/2006/main">
              <a:ext uri="{FF2B5EF4-FFF2-40B4-BE49-F238E27FC236}">
                <a16:creationId xmlns:a16="http://schemas.microsoft.com/office/drawing/2014/main" id="{A95A6DAC-954C-45D2-8724-CC457C66CC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09850"/>
            <a:ext cx="18097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중식</a:t>
            </a:r>
          </a:p>
        </p:txBody>
      </p:sp>
      <p:sp>
        <p:nvSpPr>
          <p:cNvPr id="12" name="meal-line-0">
            <a:extLst xmlns:a="http://schemas.openxmlformats.org/drawingml/2006/main">
              <a:ext uri="{FF2B5EF4-FFF2-40B4-BE49-F238E27FC236}">
                <a16:creationId xmlns:a16="http://schemas.microsoft.com/office/drawing/2014/main" id="{2009CB5D-8202-4751-AE7E-AAE0C76E0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314700"/>
            <a:ext cx="1714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meal-time-1">
            <a:extLst xmlns:a="http://schemas.openxmlformats.org/drawingml/2006/main">
              <a:ext uri="{FF2B5EF4-FFF2-40B4-BE49-F238E27FC236}">
                <a16:creationId xmlns:a16="http://schemas.microsoft.com/office/drawing/2014/main" id="{237888B3-0752-465B-AEFF-575D70869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09850" y="22479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오늘 18:00</a:t>
            </a:r>
          </a:p>
        </p:txBody>
      </p:sp>
      <p:sp>
        <p:nvSpPr>
          <p:cNvPr id="14" name="meal-name-1">
            <a:extLst xmlns:a="http://schemas.openxmlformats.org/drawingml/2006/main">
              <a:ext uri="{FF2B5EF4-FFF2-40B4-BE49-F238E27FC236}">
                <a16:creationId xmlns:a16="http://schemas.microsoft.com/office/drawing/2014/main" id="{AE0F8321-4735-4053-8636-E41B4654D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09850" y="2609850"/>
            <a:ext cx="18097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석식</a:t>
            </a:r>
          </a:p>
        </p:txBody>
      </p:sp>
      <p:sp>
        <p:nvSpPr>
          <p:cNvPr id="15" name="meal-line-1">
            <a:extLst xmlns:a="http://schemas.openxmlformats.org/drawingml/2006/main">
              <a:ext uri="{FF2B5EF4-FFF2-40B4-BE49-F238E27FC236}">
                <a16:creationId xmlns:a16="http://schemas.microsoft.com/office/drawing/2014/main" id="{92928A02-D307-4CD8-B8D8-A0305F487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09850" y="3314700"/>
            <a:ext cx="1714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meal-time-2">
            <a:extLst xmlns:a="http://schemas.openxmlformats.org/drawingml/2006/main">
              <a:ext uri="{FF2B5EF4-FFF2-40B4-BE49-F238E27FC236}">
                <a16:creationId xmlns:a16="http://schemas.microsoft.com/office/drawing/2014/main" id="{6BF48273-F752-41AA-954E-6B3C908B7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22479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내일 07:30</a:t>
            </a:r>
          </a:p>
        </p:txBody>
      </p:sp>
      <p:sp>
        <p:nvSpPr>
          <p:cNvPr id="17" name="meal-name-2">
            <a:extLst xmlns:a="http://schemas.openxmlformats.org/drawingml/2006/main">
              <a:ext uri="{FF2B5EF4-FFF2-40B4-BE49-F238E27FC236}">
                <a16:creationId xmlns:a16="http://schemas.microsoft.com/office/drawing/2014/main" id="{01DDF105-4CE4-4693-8078-1C6541F64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2609850"/>
            <a:ext cx="18097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조식</a:t>
            </a:r>
          </a:p>
        </p:txBody>
      </p:sp>
      <p:sp>
        <p:nvSpPr>
          <p:cNvPr id="18" name="meal-line-2">
            <a:extLst xmlns:a="http://schemas.openxmlformats.org/drawingml/2006/main">
              <a:ext uri="{FF2B5EF4-FFF2-40B4-BE49-F238E27FC236}">
                <a16:creationId xmlns:a16="http://schemas.microsoft.com/office/drawing/2014/main" id="{F9486C8F-7384-45FC-97BD-1B1221CAB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314700"/>
            <a:ext cx="1714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meal-time-3">
            <a:extLst xmlns:a="http://schemas.openxmlformats.org/drawingml/2006/main">
              <a:ext uri="{FF2B5EF4-FFF2-40B4-BE49-F238E27FC236}">
                <a16:creationId xmlns:a16="http://schemas.microsoft.com/office/drawing/2014/main" id="{FA37D31D-4503-43E8-AC07-792D73F23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22479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27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내일 12:00</a:t>
            </a:r>
          </a:p>
        </p:txBody>
      </p:sp>
      <p:sp>
        <p:nvSpPr>
          <p:cNvPr id="20" name="meal-name-3">
            <a:extLst xmlns:a="http://schemas.openxmlformats.org/drawingml/2006/main">
              <a:ext uri="{FF2B5EF4-FFF2-40B4-BE49-F238E27FC236}">
                <a16:creationId xmlns:a16="http://schemas.microsoft.com/office/drawing/2014/main" id="{94C57CCC-88C9-42C7-9E71-876D19AF7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2609850"/>
            <a:ext cx="180975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285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중식</a:t>
            </a:r>
          </a:p>
        </p:txBody>
      </p:sp>
      <p:sp>
        <p:nvSpPr>
          <p:cNvPr id="21" name="meal-line-3">
            <a:extLst xmlns:a="http://schemas.openxmlformats.org/drawingml/2006/main">
              <a:ext uri="{FF2B5EF4-FFF2-40B4-BE49-F238E27FC236}">
                <a16:creationId xmlns:a16="http://schemas.microsoft.com/office/drawing/2014/main" id="{84760D65-4D84-4BDA-8530-98BA6DA7B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3314700"/>
            <a:ext cx="1714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BA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dining-qr-box">
            <a:extLst xmlns:a="http://schemas.openxmlformats.org/drawingml/2006/main">
              <a:ext uri="{FF2B5EF4-FFF2-40B4-BE49-F238E27FC236}">
                <a16:creationId xmlns:a16="http://schemas.microsoft.com/office/drawing/2014/main" id="{37C8DF49-D0C0-4023-A07D-AD541AC766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05250"/>
            <a:ext cx="7734300" cy="1485900"/>
          </a:xfrm>
          <a:prstGeom xmlns:a="http://schemas.openxmlformats.org/drawingml/2006/main" prst="roundRect">
            <a:avLst>
              <a:gd name="adj" fmla="val 10256"/>
            </a:avLst>
          </a:prstGeom>
          <a:solidFill xmlns:a="http://schemas.openxmlformats.org/drawingml/2006/main">
            <a:srgbClr val="E8F3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dining-qr-title">
            <a:extLst xmlns:a="http://schemas.openxmlformats.org/drawingml/2006/main">
              <a:ext uri="{FF2B5EF4-FFF2-40B4-BE49-F238E27FC236}">
                <a16:creationId xmlns:a16="http://schemas.microsoft.com/office/drawing/2014/main" id="{FE74CF7B-B2A5-4DF3-A9D5-05892FE3B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152900"/>
            <a:ext cx="2286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195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식당 입장 QR</a:t>
            </a:r>
          </a:p>
        </p:txBody>
      </p:sp>
      <p:sp>
        <p:nvSpPr>
          <p:cNvPr id="24" name="dining-qr-copy">
            <a:extLst xmlns:a="http://schemas.openxmlformats.org/drawingml/2006/main">
              <a:ext uri="{FF2B5EF4-FFF2-40B4-BE49-F238E27FC236}">
                <a16:creationId xmlns:a16="http://schemas.microsoft.com/office/drawing/2014/main" id="{257F21D0-F4E0-4566-8A1D-A16EBF1C0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572000"/>
            <a:ext cx="70294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운영진이 현장에서 안내하는 별도 QR을 사용합니다.</a:t>
            </a:r>
          </a:p>
          <a:p xmlns:a="http://schemas.openxmlformats.org/drawingml/2006/main">
            <a:pPr algn="l">
              <a:defRPr sz="1575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다음 실습페이지 QR과는 다른 코드입니다.</a:t>
            </a:r>
          </a:p>
        </p:txBody>
      </p:sp>
      <p:sp>
        <p:nvSpPr>
          <p:cNvPr id="25" name="meal-rule-box">
            <a:extLst xmlns:a="http://schemas.openxmlformats.org/drawingml/2006/main">
              <a:ext uri="{FF2B5EF4-FFF2-40B4-BE49-F238E27FC236}">
                <a16:creationId xmlns:a16="http://schemas.microsoft.com/office/drawing/2014/main" id="{76859059-2094-4DF5-A6F1-C96872CA9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114550"/>
            <a:ext cx="2971800" cy="3276600"/>
          </a:xfrm>
          <a:prstGeom xmlns:a="http://schemas.openxmlformats.org/drawingml/2006/main" prst="roundRect">
            <a:avLst>
              <a:gd name="adj" fmla="val 5128"/>
            </a:avLst>
          </a:prstGeom>
          <a:solidFill xmlns:a="http://schemas.openxmlformats.org/drawingml/2006/main">
            <a:srgbClr val="073B7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meal-rule-kicker">
            <a:extLst xmlns:a="http://schemas.openxmlformats.org/drawingml/2006/main">
              <a:ext uri="{FF2B5EF4-FFF2-40B4-BE49-F238E27FC236}">
                <a16:creationId xmlns:a16="http://schemas.microsoft.com/office/drawing/2014/main" id="{A3033AAF-C232-43B7-877E-44F3210E1C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2381250"/>
            <a:ext cx="2381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DINING RULE</a:t>
            </a:r>
          </a:p>
        </p:txBody>
      </p:sp>
      <p:sp>
        <p:nvSpPr>
          <p:cNvPr id="27" name="meal-rule-big">
            <a:extLst xmlns:a="http://schemas.openxmlformats.org/drawingml/2006/main">
              <a:ext uri="{FF2B5EF4-FFF2-40B4-BE49-F238E27FC236}">
                <a16:creationId xmlns:a16="http://schemas.microsoft.com/office/drawing/2014/main" id="{E0C8D31F-61E1-40EB-8638-0BD50FDC4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2781300"/>
            <a:ext cx="2381250" cy="933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예약 인원만</a:t>
            </a:r>
          </a:p>
          <a:p xmlns:a="http://schemas.openxmlformats.org/drawingml/2006/main">
            <a:pPr algn="l">
              <a:def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defRPr>
            </a:pPr>
            <a:r>
              <a:rPr sz="2550" b="1">
                <a:solidFill>
                  <a:srgbClr val="FFFFFF"/>
                </a:solidFill>
                <a:latin typeface="Noto Sans KR"/>
                <a:ea typeface="Noto Sans KR"/>
                <a:cs typeface="Noto Sans KR"/>
              </a:rPr>
              <a:t>이용합니다</a:t>
            </a:r>
          </a:p>
        </p:txBody>
      </p:sp>
      <p:sp>
        <p:nvSpPr>
          <p:cNvPr id="28" name="meal-rule-detail">
            <a:extLst xmlns:a="http://schemas.openxmlformats.org/drawingml/2006/main">
              <a:ext uri="{FF2B5EF4-FFF2-40B4-BE49-F238E27FC236}">
                <a16:creationId xmlns:a16="http://schemas.microsoft.com/office/drawing/2014/main" id="{CAF8AFCC-85BB-44AA-9881-AC9417629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4038600"/>
            <a:ext cx="238125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음식은 식당에서만 먹고</a:t>
            </a:r>
          </a:p>
          <a:p xmlns:a="http://schemas.openxmlformats.org/drawingml/2006/main">
            <a:pPr algn="l">
              <a:def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교육동·숙소동으로</a:t>
            </a:r>
          </a:p>
          <a:p xmlns:a="http://schemas.openxmlformats.org/drawingml/2006/main">
            <a:pPr algn="l">
              <a:def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0">
                <a:solidFill>
                  <a:srgbClr val="BFE3FF"/>
                </a:solidFill>
                <a:latin typeface="Noto Sans KR"/>
                <a:ea typeface="Noto Sans KR"/>
                <a:cs typeface="Noto Sans KR"/>
              </a:rPr>
              <a:t>가져오지 않습니다.</a:t>
            </a:r>
          </a:p>
        </p:txBody>
      </p:sp>
    </p:spTree>
    <p:extLst>
      <p:ext uri="{BB962C8B-B14F-4D97-AF65-F5344CB8AC3E}">
        <p14:creationId xmlns:p14="http://schemas.microsoft.com/office/powerpoint/2010/main" val="943486587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4F7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1" name="brand-gnu-cxa8yw">
            <a:extLst xmlns:a="http://schemas.openxmlformats.org/drawingml/2006/main">
              <a:ext uri="{FF2B5EF4-FFF2-40B4-BE49-F238E27FC236}">
                <a16:creationId xmlns:a16="http://schemas.microsoft.com/office/drawing/2014/main" id="{1385F592-851B-46A1-A378-1E1E8D1D2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"/>
            <a:ext cx="838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2025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GNU</a:t>
            </a:r>
          </a:p>
        </p:txBody>
      </p:sp>
      <p:sp>
        <p:nvSpPr>
          <p:cNvPr id="2" name="brand-rule-cxa8yw">
            <a:extLst xmlns:a="http://schemas.openxmlformats.org/drawingml/2006/main">
              <a:ext uri="{FF2B5EF4-FFF2-40B4-BE49-F238E27FC236}">
                <a16:creationId xmlns:a16="http://schemas.microsoft.com/office/drawing/2014/main" id="{07689665-E28A-470B-A9C2-DF1953570E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61950"/>
            <a:ext cx="19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brand-name-cxa8yw">
            <a:extLst xmlns:a="http://schemas.openxmlformats.org/drawingml/2006/main">
              <a:ext uri="{FF2B5EF4-FFF2-40B4-BE49-F238E27FC236}">
                <a16:creationId xmlns:a16="http://schemas.microsoft.com/office/drawing/2014/main" id="{94CFD943-4236-475D-A7AB-AACBA83C1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2425"/>
            <a:ext cx="1123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AI PIONEER</a:t>
            </a:r>
          </a:p>
          <a:p xmlns:a="http://schemas.openxmlformats.org/drawingml/2006/main">
            <a:pPr algn="l">
              <a:def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defRPr>
            </a:pPr>
            <a:r>
              <a:rPr sz="900" b="1">
                <a:solidFill>
                  <a:srgbClr val="073B78"/>
                </a:solidFill>
                <a:latin typeface="Noto Sans KR"/>
                <a:ea typeface="Noto Sans KR"/>
                <a:cs typeface="Noto Sans KR"/>
              </a:rPr>
              <a:t>CAMP</a:t>
            </a:r>
          </a:p>
        </p:txBody>
      </p:sp>
      <p:sp>
        <p:nvSpPr>
          <p:cNvPr id="4" name="kicker-9">
            <a:extLst xmlns:a="http://schemas.openxmlformats.org/drawingml/2006/main">
              <a:ext uri="{FF2B5EF4-FFF2-40B4-BE49-F238E27FC236}">
                <a16:creationId xmlns:a16="http://schemas.microsoft.com/office/drawing/2014/main" id="{6867428A-8444-40C8-880E-3250EE708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7630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12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QUICK CHECK</a:t>
            </a:r>
          </a:p>
        </p:txBody>
      </p:sp>
      <p:sp>
        <p:nvSpPr>
          <p:cNvPr id="5" name="title-9">
            <a:extLst xmlns:a="http://schemas.openxmlformats.org/drawingml/2006/main">
              <a:ext uri="{FF2B5EF4-FFF2-40B4-BE49-F238E27FC236}">
                <a16:creationId xmlns:a16="http://schemas.microsoft.com/office/drawing/2014/main" id="{33DA7605-F0A1-4E44-BB61-86A3314BE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81100"/>
            <a:ext cx="109728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3600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O 또는 X로 답해봅시다</a:t>
            </a:r>
          </a:p>
        </p:txBody>
      </p:sp>
      <p:sp>
        <p:nvSpPr>
          <p:cNvPr id="6" name="footer-line-9">
            <a:extLst xmlns:a="http://schemas.openxmlformats.org/drawingml/2006/main">
              <a:ext uri="{FF2B5EF4-FFF2-40B4-BE49-F238E27FC236}">
                <a16:creationId xmlns:a16="http://schemas.microsoft.com/office/drawing/2014/main" id="{A78995D7-1854-4F96-B382-D880B4CE9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footer-accent-9">
            <a:extLst xmlns:a="http://schemas.openxmlformats.org/drawingml/2006/main">
              <a:ext uri="{FF2B5EF4-FFF2-40B4-BE49-F238E27FC236}">
                <a16:creationId xmlns:a16="http://schemas.microsoft.com/office/drawing/2014/main" id="{28429A46-43F7-4D9B-96BA-9305D8F2B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1181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footer-phase-9">
            <a:extLst xmlns:a="http://schemas.openxmlformats.org/drawingml/2006/main">
              <a:ext uri="{FF2B5EF4-FFF2-40B4-BE49-F238E27FC236}">
                <a16:creationId xmlns:a16="http://schemas.microsoft.com/office/drawing/2014/main" id="{F8351A34-4F9F-4B63-9B6B-950315AAC3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515100"/>
            <a:ext cx="4953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SAFETY · 05–30</a:t>
            </a:r>
          </a:p>
        </p:txBody>
      </p:sp>
      <p:sp>
        <p:nvSpPr>
          <p:cNvPr id="9" name="footer-page-9">
            <a:extLst xmlns:a="http://schemas.openxmlformats.org/drawingml/2006/main">
              <a:ext uri="{FF2B5EF4-FFF2-40B4-BE49-F238E27FC236}">
                <a16:creationId xmlns:a16="http://schemas.microsoft.com/office/drawing/2014/main" id="{64D80652-51F2-4B4C-8942-D995E510A2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515100"/>
            <a:ext cx="12954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defRPr>
            </a:pPr>
            <a:r>
              <a:rPr sz="1050" b="1">
                <a:solidFill>
                  <a:srgbClr val="4A556B"/>
                </a:solidFill>
                <a:latin typeface="Noto Sans KR"/>
                <a:ea typeface="Noto Sans KR"/>
                <a:cs typeface="Noto Sans KR"/>
              </a:rPr>
              <a:t>09 / 22</a:t>
            </a:r>
          </a:p>
        </p:txBody>
      </p:sp>
      <p:sp>
        <p:nvSpPr>
          <p:cNvPr id="10" name="quiz-1-num">
            <a:extLst xmlns:a="http://schemas.openxmlformats.org/drawingml/2006/main">
              <a:ext uri="{FF2B5EF4-FFF2-40B4-BE49-F238E27FC236}">
                <a16:creationId xmlns:a16="http://schemas.microsoft.com/office/drawing/2014/main" id="{3433C5F9-53C6-4448-910B-2F2CD8338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6286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01</a:t>
            </a:r>
          </a:p>
        </p:txBody>
      </p:sp>
      <p:sp>
        <p:nvSpPr>
          <p:cNvPr id="11" name="quiz-1-question">
            <a:extLst xmlns:a="http://schemas.openxmlformats.org/drawingml/2006/main">
              <a:ext uri="{FF2B5EF4-FFF2-40B4-BE49-F238E27FC236}">
                <a16:creationId xmlns:a16="http://schemas.microsoft.com/office/drawing/2014/main" id="{08233721-4661-4C36-9F55-F575CC89F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2066925"/>
            <a:ext cx="85725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강의실과 객실에 간식·주류를 가져와도 된다.</a:t>
            </a:r>
          </a:p>
        </p:txBody>
      </p:sp>
      <p:sp>
        <p:nvSpPr>
          <p:cNvPr id="12" name="quiz-1-ox">
            <a:extLst xmlns:a="http://schemas.openxmlformats.org/drawingml/2006/main">
              <a:ext uri="{FF2B5EF4-FFF2-40B4-BE49-F238E27FC236}">
                <a16:creationId xmlns:a16="http://schemas.microsoft.com/office/drawing/2014/main" id="{B86CA678-3814-4809-98F8-8793032DB2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2066925"/>
            <a:ext cx="1381125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O  /  X</a:t>
            </a:r>
          </a:p>
        </p:txBody>
      </p:sp>
      <p:sp>
        <p:nvSpPr>
          <p:cNvPr id="13" name="quiz-1-rule">
            <a:extLst xmlns:a="http://schemas.openxmlformats.org/drawingml/2006/main">
              <a:ext uri="{FF2B5EF4-FFF2-40B4-BE49-F238E27FC236}">
                <a16:creationId xmlns:a16="http://schemas.microsoft.com/office/drawing/2014/main" id="{D738C6D2-37C1-4AD2-88FC-99B908AE4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571750"/>
            <a:ext cx="10896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quiz-2-num">
            <a:extLst xmlns:a="http://schemas.openxmlformats.org/drawingml/2006/main">
              <a:ext uri="{FF2B5EF4-FFF2-40B4-BE49-F238E27FC236}">
                <a16:creationId xmlns:a16="http://schemas.microsoft.com/office/drawing/2014/main" id="{BC1F89F9-8732-411B-B7F6-85834CC5C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800350"/>
            <a:ext cx="6286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02</a:t>
            </a:r>
          </a:p>
        </p:txBody>
      </p:sp>
      <p:sp>
        <p:nvSpPr>
          <p:cNvPr id="15" name="quiz-2-question">
            <a:extLst xmlns:a="http://schemas.openxmlformats.org/drawingml/2006/main">
              <a:ext uri="{FF2B5EF4-FFF2-40B4-BE49-F238E27FC236}">
                <a16:creationId xmlns:a16="http://schemas.microsoft.com/office/drawing/2014/main" id="{14442202-15C2-4B9E-BBA4-25BA88B72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2771775"/>
            <a:ext cx="85725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객실 슬리퍼를 신고 복도나 밖으로 나가도 된다.</a:t>
            </a:r>
          </a:p>
        </p:txBody>
      </p:sp>
      <p:sp>
        <p:nvSpPr>
          <p:cNvPr id="16" name="quiz-2-ox">
            <a:extLst xmlns:a="http://schemas.openxmlformats.org/drawingml/2006/main">
              <a:ext uri="{FF2B5EF4-FFF2-40B4-BE49-F238E27FC236}">
                <a16:creationId xmlns:a16="http://schemas.microsoft.com/office/drawing/2014/main" id="{4504763B-7F17-4732-BEFD-DD62B98AA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2771775"/>
            <a:ext cx="1381125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O  /  X</a:t>
            </a:r>
          </a:p>
        </p:txBody>
      </p:sp>
      <p:sp>
        <p:nvSpPr>
          <p:cNvPr id="17" name="quiz-2-rule">
            <a:extLst xmlns:a="http://schemas.openxmlformats.org/drawingml/2006/main">
              <a:ext uri="{FF2B5EF4-FFF2-40B4-BE49-F238E27FC236}">
                <a16:creationId xmlns:a16="http://schemas.microsoft.com/office/drawing/2014/main" id="{F36B920B-DBAF-4129-B318-C58BD7E98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276600"/>
            <a:ext cx="10896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quiz-3-num">
            <a:extLst xmlns:a="http://schemas.openxmlformats.org/drawingml/2006/main">
              <a:ext uri="{FF2B5EF4-FFF2-40B4-BE49-F238E27FC236}">
                <a16:creationId xmlns:a16="http://schemas.microsoft.com/office/drawing/2014/main" id="{AD77EC9D-8493-4723-BDF7-1F784BD6A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05200"/>
            <a:ext cx="6286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03</a:t>
            </a:r>
          </a:p>
        </p:txBody>
      </p:sp>
      <p:sp>
        <p:nvSpPr>
          <p:cNvPr id="19" name="quiz-3-question">
            <a:extLst xmlns:a="http://schemas.openxmlformats.org/drawingml/2006/main">
              <a:ext uri="{FF2B5EF4-FFF2-40B4-BE49-F238E27FC236}">
                <a16:creationId xmlns:a16="http://schemas.microsoft.com/office/drawing/2014/main" id="{A183C659-A5E2-44FA-ABF4-0A0717F85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3476625"/>
            <a:ext cx="85725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식당 입장에는 운영진이 안내하는 별도 QR이 필요하다.</a:t>
            </a:r>
          </a:p>
        </p:txBody>
      </p:sp>
      <p:sp>
        <p:nvSpPr>
          <p:cNvPr id="20" name="quiz-3-ox">
            <a:extLst xmlns:a="http://schemas.openxmlformats.org/drawingml/2006/main">
              <a:ext uri="{FF2B5EF4-FFF2-40B4-BE49-F238E27FC236}">
                <a16:creationId xmlns:a16="http://schemas.microsoft.com/office/drawing/2014/main" id="{E8C7402B-F024-4FBD-9DCA-1C23150AA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3476625"/>
            <a:ext cx="1381125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O  /  X</a:t>
            </a:r>
          </a:p>
        </p:txBody>
      </p:sp>
      <p:sp>
        <p:nvSpPr>
          <p:cNvPr id="21" name="quiz-3-rule">
            <a:extLst xmlns:a="http://schemas.openxmlformats.org/drawingml/2006/main">
              <a:ext uri="{FF2B5EF4-FFF2-40B4-BE49-F238E27FC236}">
                <a16:creationId xmlns:a16="http://schemas.microsoft.com/office/drawing/2014/main" id="{17CFD1A3-EF73-477E-A47B-AA8EED773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81450"/>
            <a:ext cx="10896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quiz-4-num">
            <a:extLst xmlns:a="http://schemas.openxmlformats.org/drawingml/2006/main">
              <a:ext uri="{FF2B5EF4-FFF2-40B4-BE49-F238E27FC236}">
                <a16:creationId xmlns:a16="http://schemas.microsoft.com/office/drawing/2014/main" id="{E6B006B0-19E0-4663-AFA6-77E726033B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10050"/>
            <a:ext cx="6286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04</a:t>
            </a:r>
          </a:p>
        </p:txBody>
      </p:sp>
      <p:sp>
        <p:nvSpPr>
          <p:cNvPr id="23" name="quiz-4-question">
            <a:extLst xmlns:a="http://schemas.openxmlformats.org/drawingml/2006/main">
              <a:ext uri="{FF2B5EF4-FFF2-40B4-BE49-F238E27FC236}">
                <a16:creationId xmlns:a16="http://schemas.microsoft.com/office/drawing/2014/main" id="{11CED809-46E1-4FE9-9416-B949A2520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4181475"/>
            <a:ext cx="85725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카드키를 잃어버려도 별도 조치가 없다.</a:t>
            </a:r>
          </a:p>
        </p:txBody>
      </p:sp>
      <p:sp>
        <p:nvSpPr>
          <p:cNvPr id="24" name="quiz-4-ox">
            <a:extLst xmlns:a="http://schemas.openxmlformats.org/drawingml/2006/main">
              <a:ext uri="{FF2B5EF4-FFF2-40B4-BE49-F238E27FC236}">
                <a16:creationId xmlns:a16="http://schemas.microsoft.com/office/drawing/2014/main" id="{0D32A99C-B8DD-4E6B-81AA-554C3FA94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4181475"/>
            <a:ext cx="1381125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O  /  X</a:t>
            </a:r>
          </a:p>
        </p:txBody>
      </p:sp>
      <p:sp>
        <p:nvSpPr>
          <p:cNvPr id="25" name="quiz-4-rule">
            <a:extLst xmlns:a="http://schemas.openxmlformats.org/drawingml/2006/main">
              <a:ext uri="{FF2B5EF4-FFF2-40B4-BE49-F238E27FC236}">
                <a16:creationId xmlns:a16="http://schemas.microsoft.com/office/drawing/2014/main" id="{2171D162-DC33-41E3-BC74-331AB1070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686300"/>
            <a:ext cx="10896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quiz-5-num">
            <a:extLst xmlns:a="http://schemas.openxmlformats.org/drawingml/2006/main">
              <a:ext uri="{FF2B5EF4-FFF2-40B4-BE49-F238E27FC236}">
                <a16:creationId xmlns:a16="http://schemas.microsoft.com/office/drawing/2014/main" id="{7D1989CD-143A-4FA5-9DD9-EC3B43764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914900"/>
            <a:ext cx="6286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575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05</a:t>
            </a:r>
          </a:p>
        </p:txBody>
      </p:sp>
      <p:sp>
        <p:nvSpPr>
          <p:cNvPr id="27" name="quiz-5-question">
            <a:extLst xmlns:a="http://schemas.openxmlformats.org/drawingml/2006/main">
              <a:ext uri="{FF2B5EF4-FFF2-40B4-BE49-F238E27FC236}">
                <a16:creationId xmlns:a16="http://schemas.microsoft.com/office/drawing/2014/main" id="{A87AD737-F1D8-47A7-8764-CD96C41CF9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4886325"/>
            <a:ext cx="85725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defRPr>
            </a:pPr>
            <a:r>
              <a:rPr sz="1875" b="1">
                <a:solidFill>
                  <a:srgbClr val="172033"/>
                </a:solidFill>
                <a:latin typeface="Noto Sans KR"/>
                <a:ea typeface="Noto Sans KR"/>
                <a:cs typeface="Noto Sans KR"/>
              </a:rPr>
              <a:t>캠프 중 개인 외출을 자유롭게 할 수 있다.</a:t>
            </a:r>
          </a:p>
        </p:txBody>
      </p:sp>
      <p:sp>
        <p:nvSpPr>
          <p:cNvPr id="28" name="quiz-5-ox">
            <a:extLst xmlns:a="http://schemas.openxmlformats.org/drawingml/2006/main">
              <a:ext uri="{FF2B5EF4-FFF2-40B4-BE49-F238E27FC236}">
                <a16:creationId xmlns:a16="http://schemas.microsoft.com/office/drawing/2014/main" id="{4C771B41-16BE-4E2F-8D52-13771601C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4886325"/>
            <a:ext cx="1381125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defRPr>
            </a:pPr>
            <a:r>
              <a:rPr sz="1725" b="1">
                <a:solidFill>
                  <a:srgbClr val="005BAC"/>
                </a:solidFill>
                <a:latin typeface="Noto Sans KR"/>
                <a:ea typeface="Noto Sans KR"/>
                <a:cs typeface="Noto Sans KR"/>
              </a:rPr>
              <a:t>O  /  X</a:t>
            </a:r>
          </a:p>
        </p:txBody>
      </p:sp>
      <p:sp>
        <p:nvSpPr>
          <p:cNvPr id="29" name="quiz-5-rule">
            <a:extLst xmlns:a="http://schemas.openxmlformats.org/drawingml/2006/main">
              <a:ext uri="{FF2B5EF4-FFF2-40B4-BE49-F238E27FC236}">
                <a16:creationId xmlns:a16="http://schemas.microsoft.com/office/drawing/2014/main" id="{42EA10FC-1F50-4B25-B409-7421F6131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391150"/>
            <a:ext cx="10896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BE3E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quiz-instruction">
            <a:extLst xmlns:a="http://schemas.openxmlformats.org/drawingml/2006/main">
              <a:ext uri="{FF2B5EF4-FFF2-40B4-BE49-F238E27FC236}">
                <a16:creationId xmlns:a16="http://schemas.microsoft.com/office/drawing/2014/main" id="{F9586EC0-E78C-4EF8-9632-44E052A96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753100"/>
            <a:ext cx="5715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defRPr>
            </a:pPr>
            <a:r>
              <a:rPr sz="1500" b="1">
                <a:solidFill>
                  <a:srgbClr val="F97316"/>
                </a:solidFill>
                <a:latin typeface="Noto Sans KR"/>
                <a:ea typeface="Noto Sans KR"/>
                <a:cs typeface="Noto Sans KR"/>
              </a:rPr>
              <a:t>손으로 크게 O 또는 X를 보여주세요.</a:t>
            </a:r>
          </a:p>
        </p:txBody>
      </p:sp>
    </p:spTree>
    <p:extLst>
      <p:ext uri="{BB962C8B-B14F-4D97-AF65-F5344CB8AC3E}">
        <p14:creationId xmlns:p14="http://schemas.microsoft.com/office/powerpoint/2010/main" val="57976217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2026-07-19T17:29:06.2250000Z</dcterms:created>
  <dcterms:modified xsi:type="dcterms:W3CDTF">2026-07-19T17:29:06.2250000Z</dcterms:modified>
</coreProperties>
</file>